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3"/>
  </p:notesMasterIdLst>
  <p:handoutMasterIdLst>
    <p:handoutMasterId r:id="rId14"/>
  </p:handoutMasterIdLst>
  <p:sldIdLst>
    <p:sldId id="278" r:id="rId5"/>
    <p:sldId id="293" r:id="rId6"/>
    <p:sldId id="287" r:id="rId7"/>
    <p:sldId id="271" r:id="rId8"/>
    <p:sldId id="268" r:id="rId9"/>
    <p:sldId id="288" r:id="rId10"/>
    <p:sldId id="292" r:id="rId11"/>
    <p:sldId id="294" r:id="rId12"/>
  </p:sldIdLst>
  <p:sldSz cx="9144000" cy="5143500" type="screen16x9"/>
  <p:notesSz cx="6797675" cy="9926638"/>
  <p:defaultText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dholds_sider" id="{BB4B673E-B268-2C4D-A0AC-0EDCFE008649}">
          <p14:sldIdLst>
            <p14:sldId id="278"/>
            <p14:sldId id="293"/>
            <p14:sldId id="287"/>
            <p14:sldId id="271"/>
            <p14:sldId id="268"/>
            <p14:sldId id="288"/>
            <p14:sldId id="292"/>
            <p14:sldId id="294"/>
          </p14:sldIdLst>
        </p14:section>
      </p14:sectionLst>
    </p:ext>
    <p:ext uri="{EFAFB233-063F-42B5-8137-9DF3F51BA10A}">
      <p15:sldGuideLst xmlns:p15="http://schemas.microsoft.com/office/powerpoint/2012/main">
        <p15:guide id="1" orient="horz" pos="2875">
          <p15:clr>
            <a:srgbClr val="A4A3A4"/>
          </p15:clr>
        </p15:guide>
        <p15:guide id="2" orient="horz" pos="106">
          <p15:clr>
            <a:srgbClr val="A4A3A4"/>
          </p15:clr>
        </p15:guide>
        <p15:guide id="3" pos="5596">
          <p15:clr>
            <a:srgbClr val="A4A3A4"/>
          </p15:clr>
        </p15:guide>
        <p15:guide id="4" pos="154">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8723"/>
    <a:srgbClr val="C1C2C1"/>
    <a:srgbClr val="6CB333"/>
    <a:srgbClr val="08295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97BCF6-9E3A-4861-8646-D01FDC0EE2B5}" v="17" dt="2021-04-27T14:19:11.368"/>
  </p1510:revLst>
</p1510:revInfo>
</file>

<file path=ppt/tableStyles.xml><?xml version="1.0" encoding="utf-8"?>
<a:tblStyleLst xmlns:a="http://schemas.openxmlformats.org/drawingml/2006/main" def="{5C22544A-7EE6-4342-B048-85BDC9FD1C3A}">
  <a:tblStyle styleId="{9D7B26C5-4107-4FEC-AEDC-1716B250A1EF}" styleName="Lyst layout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llemlayout 2 - Markering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20" autoAdjust="0"/>
    <p:restoredTop sz="93817" autoAdjust="0"/>
  </p:normalViewPr>
  <p:slideViewPr>
    <p:cSldViewPr snapToGrid="0" snapToObjects="1">
      <p:cViewPr varScale="1">
        <p:scale>
          <a:sx n="88" d="100"/>
          <a:sy n="88" d="100"/>
        </p:scale>
        <p:origin x="1084" y="72"/>
      </p:cViewPr>
      <p:guideLst>
        <p:guide orient="horz" pos="2875"/>
        <p:guide orient="horz" pos="106"/>
        <p:guide pos="5596"/>
        <p:guide pos="154"/>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p:cViewPr varScale="1">
        <p:scale>
          <a:sx n="127" d="100"/>
          <a:sy n="127" d="100"/>
        </p:scale>
        <p:origin x="-4760" y="-12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hrine Predstrup" userId="de4619c1-bee2-4c47-9802-613dbbe4b17e" providerId="ADAL" clId="{8997BCF6-9E3A-4861-8646-D01FDC0EE2B5}"/>
    <pc:docChg chg="undo redo custSel addSld delSld modSld sldOrd delSection modSection">
      <pc:chgData name="Kathrine Predstrup" userId="de4619c1-bee2-4c47-9802-613dbbe4b17e" providerId="ADAL" clId="{8997BCF6-9E3A-4861-8646-D01FDC0EE2B5}" dt="2021-04-28T10:44:22.998" v="1155" actId="17851"/>
      <pc:docMkLst>
        <pc:docMk/>
      </pc:docMkLst>
      <pc:sldChg chg="del">
        <pc:chgData name="Kathrine Predstrup" userId="de4619c1-bee2-4c47-9802-613dbbe4b17e" providerId="ADAL" clId="{8997BCF6-9E3A-4861-8646-D01FDC0EE2B5}" dt="2021-04-19T09:34:52.273" v="31" actId="47"/>
        <pc:sldMkLst>
          <pc:docMk/>
          <pc:sldMk cId="1628656853" sldId="263"/>
        </pc:sldMkLst>
      </pc:sldChg>
      <pc:sldChg chg="del">
        <pc:chgData name="Kathrine Predstrup" userId="de4619c1-bee2-4c47-9802-613dbbe4b17e" providerId="ADAL" clId="{8997BCF6-9E3A-4861-8646-D01FDC0EE2B5}" dt="2021-04-19T09:34:54.847" v="32" actId="47"/>
        <pc:sldMkLst>
          <pc:docMk/>
          <pc:sldMk cId="3064446757" sldId="267"/>
        </pc:sldMkLst>
      </pc:sldChg>
      <pc:sldChg chg="modSp mod ord">
        <pc:chgData name="Kathrine Predstrup" userId="de4619c1-bee2-4c47-9802-613dbbe4b17e" providerId="ADAL" clId="{8997BCF6-9E3A-4861-8646-D01FDC0EE2B5}" dt="2021-04-27T11:03:07.195" v="1104"/>
        <pc:sldMkLst>
          <pc:docMk/>
          <pc:sldMk cId="4249354006" sldId="268"/>
        </pc:sldMkLst>
        <pc:spChg chg="mod">
          <ac:chgData name="Kathrine Predstrup" userId="de4619c1-bee2-4c47-9802-613dbbe4b17e" providerId="ADAL" clId="{8997BCF6-9E3A-4861-8646-D01FDC0EE2B5}" dt="2021-04-19T09:38:32.131" v="70" actId="20577"/>
          <ac:spMkLst>
            <pc:docMk/>
            <pc:sldMk cId="4249354006" sldId="268"/>
            <ac:spMk id="6" creationId="{62469A36-9D99-43CC-A07A-0821BB4D5E07}"/>
          </ac:spMkLst>
        </pc:spChg>
      </pc:sldChg>
      <pc:sldChg chg="modSp ord">
        <pc:chgData name="Kathrine Predstrup" userId="de4619c1-bee2-4c47-9802-613dbbe4b17e" providerId="ADAL" clId="{8997BCF6-9E3A-4861-8646-D01FDC0EE2B5}" dt="2021-04-27T11:03:01.198" v="1102"/>
        <pc:sldMkLst>
          <pc:docMk/>
          <pc:sldMk cId="2980982410" sldId="271"/>
        </pc:sldMkLst>
        <pc:picChg chg="mod">
          <ac:chgData name="Kathrine Predstrup" userId="de4619c1-bee2-4c47-9802-613dbbe4b17e" providerId="ADAL" clId="{8997BCF6-9E3A-4861-8646-D01FDC0EE2B5}" dt="2021-04-19T09:32:16.651" v="14" actId="14826"/>
          <ac:picMkLst>
            <pc:docMk/>
            <pc:sldMk cId="2980982410" sldId="271"/>
            <ac:picMk id="19" creationId="{00000000-0000-0000-0000-000000000000}"/>
          </ac:picMkLst>
        </pc:picChg>
      </pc:sldChg>
      <pc:sldChg chg="addSp delSp modSp mod">
        <pc:chgData name="Kathrine Predstrup" userId="de4619c1-bee2-4c47-9802-613dbbe4b17e" providerId="ADAL" clId="{8997BCF6-9E3A-4861-8646-D01FDC0EE2B5}" dt="2021-04-27T10:40:49.603" v="406" actId="5793"/>
        <pc:sldMkLst>
          <pc:docMk/>
          <pc:sldMk cId="2475681017" sldId="278"/>
        </pc:sldMkLst>
        <pc:spChg chg="mod">
          <ac:chgData name="Kathrine Predstrup" userId="de4619c1-bee2-4c47-9802-613dbbe4b17e" providerId="ADAL" clId="{8997BCF6-9E3A-4861-8646-D01FDC0EE2B5}" dt="2021-04-27T10:40:49.603" v="406" actId="5793"/>
          <ac:spMkLst>
            <pc:docMk/>
            <pc:sldMk cId="2475681017" sldId="278"/>
            <ac:spMk id="3" creationId="{00000000-0000-0000-0000-000000000000}"/>
          </ac:spMkLst>
        </pc:spChg>
        <pc:spChg chg="mod">
          <ac:chgData name="Kathrine Predstrup" userId="de4619c1-bee2-4c47-9802-613dbbe4b17e" providerId="ADAL" clId="{8997BCF6-9E3A-4861-8646-D01FDC0EE2B5}" dt="2021-04-19T10:53:15.092" v="100" actId="20577"/>
          <ac:spMkLst>
            <pc:docMk/>
            <pc:sldMk cId="2475681017" sldId="278"/>
            <ac:spMk id="4" creationId="{00000000-0000-0000-0000-000000000000}"/>
          </ac:spMkLst>
        </pc:spChg>
        <pc:picChg chg="del">
          <ac:chgData name="Kathrine Predstrup" userId="de4619c1-bee2-4c47-9802-613dbbe4b17e" providerId="ADAL" clId="{8997BCF6-9E3A-4861-8646-D01FDC0EE2B5}" dt="2021-04-19T11:00:49.688" v="351" actId="478"/>
          <ac:picMkLst>
            <pc:docMk/>
            <pc:sldMk cId="2475681017" sldId="278"/>
            <ac:picMk id="5" creationId="{00000000-0000-0000-0000-000000000000}"/>
          </ac:picMkLst>
        </pc:picChg>
        <pc:picChg chg="add mod modCrop">
          <ac:chgData name="Kathrine Predstrup" userId="de4619c1-bee2-4c47-9802-613dbbe4b17e" providerId="ADAL" clId="{8997BCF6-9E3A-4861-8646-D01FDC0EE2B5}" dt="2021-04-19T11:01:39.177" v="356" actId="14100"/>
          <ac:picMkLst>
            <pc:docMk/>
            <pc:sldMk cId="2475681017" sldId="278"/>
            <ac:picMk id="6" creationId="{2216CBE2-B9E3-419A-953F-EB98A8D92D12}"/>
          </ac:picMkLst>
        </pc:picChg>
        <pc:picChg chg="del">
          <ac:chgData name="Kathrine Predstrup" userId="de4619c1-bee2-4c47-9802-613dbbe4b17e" providerId="ADAL" clId="{8997BCF6-9E3A-4861-8646-D01FDC0EE2B5}" dt="2021-04-19T09:31:06.433" v="7" actId="478"/>
          <ac:picMkLst>
            <pc:docMk/>
            <pc:sldMk cId="2475681017" sldId="278"/>
            <ac:picMk id="7" creationId="{800D4DF0-54BE-4E81-9F8E-B4294DF6E5DC}"/>
          </ac:picMkLst>
        </pc:picChg>
        <pc:picChg chg="add mod">
          <ac:chgData name="Kathrine Predstrup" userId="de4619c1-bee2-4c47-9802-613dbbe4b17e" providerId="ADAL" clId="{8997BCF6-9E3A-4861-8646-D01FDC0EE2B5}" dt="2021-04-19T11:00:50.816" v="352"/>
          <ac:picMkLst>
            <pc:docMk/>
            <pc:sldMk cId="2475681017" sldId="278"/>
            <ac:picMk id="8" creationId="{A6B6107D-595A-4803-8458-2F530CFFCD1E}"/>
          </ac:picMkLst>
        </pc:picChg>
      </pc:sldChg>
      <pc:sldChg chg="del ord">
        <pc:chgData name="Kathrine Predstrup" userId="de4619c1-bee2-4c47-9802-613dbbe4b17e" providerId="ADAL" clId="{8997BCF6-9E3A-4861-8646-D01FDC0EE2B5}" dt="2021-04-28T10:44:08.014" v="1152" actId="47"/>
        <pc:sldMkLst>
          <pc:docMk/>
          <pc:sldMk cId="57769935" sldId="280"/>
        </pc:sldMkLst>
      </pc:sldChg>
      <pc:sldChg chg="modSp del mod ord">
        <pc:chgData name="Kathrine Predstrup" userId="de4619c1-bee2-4c47-9802-613dbbe4b17e" providerId="ADAL" clId="{8997BCF6-9E3A-4861-8646-D01FDC0EE2B5}" dt="2021-04-28T10:44:08.014" v="1152" actId="47"/>
        <pc:sldMkLst>
          <pc:docMk/>
          <pc:sldMk cId="1676875959" sldId="282"/>
        </pc:sldMkLst>
        <pc:spChg chg="mod">
          <ac:chgData name="Kathrine Predstrup" userId="de4619c1-bee2-4c47-9802-613dbbe4b17e" providerId="ADAL" clId="{8997BCF6-9E3A-4861-8646-D01FDC0EE2B5}" dt="2021-04-19T09:33:14.629" v="18" actId="20577"/>
          <ac:spMkLst>
            <pc:docMk/>
            <pc:sldMk cId="1676875959" sldId="282"/>
            <ac:spMk id="3" creationId="{00000000-0000-0000-0000-000000000000}"/>
          </ac:spMkLst>
        </pc:spChg>
      </pc:sldChg>
      <pc:sldChg chg="modSp mod">
        <pc:chgData name="Kathrine Predstrup" userId="de4619c1-bee2-4c47-9802-613dbbe4b17e" providerId="ADAL" clId="{8997BCF6-9E3A-4861-8646-D01FDC0EE2B5}" dt="2021-04-19T09:31:49.588" v="13" actId="1076"/>
        <pc:sldMkLst>
          <pc:docMk/>
          <pc:sldMk cId="570480367" sldId="287"/>
        </pc:sldMkLst>
        <pc:picChg chg="mod">
          <ac:chgData name="Kathrine Predstrup" userId="de4619c1-bee2-4c47-9802-613dbbe4b17e" providerId="ADAL" clId="{8997BCF6-9E3A-4861-8646-D01FDC0EE2B5}" dt="2021-04-19T09:31:49.588" v="13" actId="1076"/>
          <ac:picMkLst>
            <pc:docMk/>
            <pc:sldMk cId="570480367" sldId="287"/>
            <ac:picMk id="2" creationId="{C8097BBC-8407-486C-81A7-CCCA9D2F1311}"/>
          </ac:picMkLst>
        </pc:picChg>
      </pc:sldChg>
      <pc:sldChg chg="modSp mod ord">
        <pc:chgData name="Kathrine Predstrup" userId="de4619c1-bee2-4c47-9802-613dbbe4b17e" providerId="ADAL" clId="{8997BCF6-9E3A-4861-8646-D01FDC0EE2B5}" dt="2021-04-27T11:03:12.017" v="1106"/>
        <pc:sldMkLst>
          <pc:docMk/>
          <pc:sldMk cId="1811144553" sldId="288"/>
        </pc:sldMkLst>
        <pc:spChg chg="mod">
          <ac:chgData name="Kathrine Predstrup" userId="de4619c1-bee2-4c47-9802-613dbbe4b17e" providerId="ADAL" clId="{8997BCF6-9E3A-4861-8646-D01FDC0EE2B5}" dt="2021-04-27T11:01:52.782" v="1098" actId="20577"/>
          <ac:spMkLst>
            <pc:docMk/>
            <pc:sldMk cId="1811144553" sldId="288"/>
            <ac:spMk id="3" creationId="{5D8F3AF1-7EB5-4841-AD04-BC4E0DC63693}"/>
          </ac:spMkLst>
        </pc:spChg>
        <pc:spChg chg="mod">
          <ac:chgData name="Kathrine Predstrup" userId="de4619c1-bee2-4c47-9802-613dbbe4b17e" providerId="ADAL" clId="{8997BCF6-9E3A-4861-8646-D01FDC0EE2B5}" dt="2021-04-19T10:55:49.044" v="277" actId="20577"/>
          <ac:spMkLst>
            <pc:docMk/>
            <pc:sldMk cId="1811144553" sldId="288"/>
            <ac:spMk id="4" creationId="{F2B912B8-6562-4216-B998-64BCA74E715F}"/>
          </ac:spMkLst>
        </pc:spChg>
        <pc:picChg chg="mod">
          <ac:chgData name="Kathrine Predstrup" userId="de4619c1-bee2-4c47-9802-613dbbe4b17e" providerId="ADAL" clId="{8997BCF6-9E3A-4861-8646-D01FDC0EE2B5}" dt="2021-04-19T09:33:50.402" v="19" actId="14826"/>
          <ac:picMkLst>
            <pc:docMk/>
            <pc:sldMk cId="1811144553" sldId="288"/>
            <ac:picMk id="7" creationId="{7023A842-12BA-4746-832A-27793888F193}"/>
          </ac:picMkLst>
        </pc:picChg>
      </pc:sldChg>
      <pc:sldChg chg="del ord">
        <pc:chgData name="Kathrine Predstrup" userId="de4619c1-bee2-4c47-9802-613dbbe4b17e" providerId="ADAL" clId="{8997BCF6-9E3A-4861-8646-D01FDC0EE2B5}" dt="2021-04-28T10:44:08.014" v="1152" actId="47"/>
        <pc:sldMkLst>
          <pc:docMk/>
          <pc:sldMk cId="1685683400" sldId="289"/>
        </pc:sldMkLst>
      </pc:sldChg>
      <pc:sldChg chg="modSp del mod ord">
        <pc:chgData name="Kathrine Predstrup" userId="de4619c1-bee2-4c47-9802-613dbbe4b17e" providerId="ADAL" clId="{8997BCF6-9E3A-4861-8646-D01FDC0EE2B5}" dt="2021-04-28T10:44:08.014" v="1152" actId="47"/>
        <pc:sldMkLst>
          <pc:docMk/>
          <pc:sldMk cId="3100594768" sldId="290"/>
        </pc:sldMkLst>
        <pc:picChg chg="mod">
          <ac:chgData name="Kathrine Predstrup" userId="de4619c1-bee2-4c47-9802-613dbbe4b17e" providerId="ADAL" clId="{8997BCF6-9E3A-4861-8646-D01FDC0EE2B5}" dt="2021-04-19T09:32:44.959" v="15" actId="1076"/>
          <ac:picMkLst>
            <pc:docMk/>
            <pc:sldMk cId="3100594768" sldId="290"/>
            <ac:picMk id="9" creationId="{00D75821-BD94-44FA-89D3-A25EF8AA3919}"/>
          </ac:picMkLst>
        </pc:picChg>
      </pc:sldChg>
      <pc:sldChg chg="del ord">
        <pc:chgData name="Kathrine Predstrup" userId="de4619c1-bee2-4c47-9802-613dbbe4b17e" providerId="ADAL" clId="{8997BCF6-9E3A-4861-8646-D01FDC0EE2B5}" dt="2021-04-26T09:05:07.317" v="366" actId="47"/>
        <pc:sldMkLst>
          <pc:docMk/>
          <pc:sldMk cId="2517252020" sldId="291"/>
        </pc:sldMkLst>
      </pc:sldChg>
      <pc:sldChg chg="modSp add mod ord">
        <pc:chgData name="Kathrine Predstrup" userId="de4619c1-bee2-4c47-9802-613dbbe4b17e" providerId="ADAL" clId="{8997BCF6-9E3A-4861-8646-D01FDC0EE2B5}" dt="2021-04-27T11:03:15.688" v="1108"/>
        <pc:sldMkLst>
          <pc:docMk/>
          <pc:sldMk cId="3477496179" sldId="292"/>
        </pc:sldMkLst>
        <pc:spChg chg="mod">
          <ac:chgData name="Kathrine Predstrup" userId="de4619c1-bee2-4c47-9802-613dbbe4b17e" providerId="ADAL" clId="{8997BCF6-9E3A-4861-8646-D01FDC0EE2B5}" dt="2021-04-19T09:35:38.202" v="38"/>
          <ac:spMkLst>
            <pc:docMk/>
            <pc:sldMk cId="3477496179" sldId="292"/>
            <ac:spMk id="9" creationId="{1F9C5801-A287-48A3-8357-4A421D209490}"/>
          </ac:spMkLst>
        </pc:spChg>
        <pc:spChg chg="mod">
          <ac:chgData name="Kathrine Predstrup" userId="de4619c1-bee2-4c47-9802-613dbbe4b17e" providerId="ADAL" clId="{8997BCF6-9E3A-4861-8646-D01FDC0EE2B5}" dt="2021-04-19T09:38:07.812" v="69" actId="20577"/>
          <ac:spMkLst>
            <pc:docMk/>
            <pc:sldMk cId="3477496179" sldId="292"/>
            <ac:spMk id="15" creationId="{00000000-0000-0000-0000-000000000000}"/>
          </ac:spMkLst>
        </pc:spChg>
        <pc:picChg chg="mod">
          <ac:chgData name="Kathrine Predstrup" userId="de4619c1-bee2-4c47-9802-613dbbe4b17e" providerId="ADAL" clId="{8997BCF6-9E3A-4861-8646-D01FDC0EE2B5}" dt="2021-04-19T09:36:28.315" v="42" actId="1076"/>
          <ac:picMkLst>
            <pc:docMk/>
            <pc:sldMk cId="3477496179" sldId="292"/>
            <ac:picMk id="6" creationId="{7D1949E8-88A7-4B31-8B53-B5F0B747EE1A}"/>
          </ac:picMkLst>
        </pc:picChg>
        <pc:picChg chg="mod">
          <ac:chgData name="Kathrine Predstrup" userId="de4619c1-bee2-4c47-9802-613dbbe4b17e" providerId="ADAL" clId="{8997BCF6-9E3A-4861-8646-D01FDC0EE2B5}" dt="2021-04-19T09:37:49.847" v="50" actId="14826"/>
          <ac:picMkLst>
            <pc:docMk/>
            <pc:sldMk cId="3477496179" sldId="292"/>
            <ac:picMk id="19" creationId="{00000000-0000-0000-0000-000000000000}"/>
          </ac:picMkLst>
        </pc:picChg>
      </pc:sldChg>
      <pc:sldChg chg="modSp add mod">
        <pc:chgData name="Kathrine Predstrup" userId="de4619c1-bee2-4c47-9802-613dbbe4b17e" providerId="ADAL" clId="{8997BCF6-9E3A-4861-8646-D01FDC0EE2B5}" dt="2021-04-26T08:42:34.200" v="358" actId="1076"/>
        <pc:sldMkLst>
          <pc:docMk/>
          <pc:sldMk cId="819056459" sldId="293"/>
        </pc:sldMkLst>
        <pc:spChg chg="mod">
          <ac:chgData name="Kathrine Predstrup" userId="de4619c1-bee2-4c47-9802-613dbbe4b17e" providerId="ADAL" clId="{8997BCF6-9E3A-4861-8646-D01FDC0EE2B5}" dt="2021-04-26T08:42:34.200" v="358" actId="1076"/>
          <ac:spMkLst>
            <pc:docMk/>
            <pc:sldMk cId="819056459" sldId="293"/>
            <ac:spMk id="4" creationId="{00000000-0000-0000-0000-000000000000}"/>
          </ac:spMkLst>
        </pc:spChg>
      </pc:sldChg>
      <pc:sldChg chg="new del">
        <pc:chgData name="Kathrine Predstrup" userId="de4619c1-bee2-4c47-9802-613dbbe4b17e" providerId="ADAL" clId="{8997BCF6-9E3A-4861-8646-D01FDC0EE2B5}" dt="2021-04-19T10:52:13.892" v="72" actId="47"/>
        <pc:sldMkLst>
          <pc:docMk/>
          <pc:sldMk cId="1881297077" sldId="293"/>
        </pc:sldMkLst>
      </pc:sldChg>
      <pc:sldChg chg="addSp modSp add mod">
        <pc:chgData name="Kathrine Predstrup" userId="de4619c1-bee2-4c47-9802-613dbbe4b17e" providerId="ADAL" clId="{8997BCF6-9E3A-4861-8646-D01FDC0EE2B5}" dt="2021-04-27T14:19:14.867" v="1151" actId="1076"/>
        <pc:sldMkLst>
          <pc:docMk/>
          <pc:sldMk cId="1143746464" sldId="294"/>
        </pc:sldMkLst>
        <pc:spChg chg="mod">
          <ac:chgData name="Kathrine Predstrup" userId="de4619c1-bee2-4c47-9802-613dbbe4b17e" providerId="ADAL" clId="{8997BCF6-9E3A-4861-8646-D01FDC0EE2B5}" dt="2021-04-27T14:18:15.232" v="1144" actId="5793"/>
          <ac:spMkLst>
            <pc:docMk/>
            <pc:sldMk cId="1143746464" sldId="294"/>
            <ac:spMk id="2" creationId="{FA04953B-1C8D-4821-8BD0-E34356437164}"/>
          </ac:spMkLst>
        </pc:spChg>
        <pc:picChg chg="add mod">
          <ac:chgData name="Kathrine Predstrup" userId="de4619c1-bee2-4c47-9802-613dbbe4b17e" providerId="ADAL" clId="{8997BCF6-9E3A-4861-8646-D01FDC0EE2B5}" dt="2021-04-27T14:18:41.912" v="1148" actId="14100"/>
          <ac:picMkLst>
            <pc:docMk/>
            <pc:sldMk cId="1143746464" sldId="294"/>
            <ac:picMk id="6" creationId="{E131B3C9-4CEC-4F3A-BDC0-8558FE786E2E}"/>
          </ac:picMkLst>
        </pc:picChg>
        <pc:picChg chg="add mod">
          <ac:chgData name="Kathrine Predstrup" userId="de4619c1-bee2-4c47-9802-613dbbe4b17e" providerId="ADAL" clId="{8997BCF6-9E3A-4861-8646-D01FDC0EE2B5}" dt="2021-04-27T14:19:14.867" v="1151" actId="1076"/>
          <ac:picMkLst>
            <pc:docMk/>
            <pc:sldMk cId="1143746464" sldId="294"/>
            <ac:picMk id="7" creationId="{BBA21C12-6FA8-4EE4-8940-30E503369042}"/>
          </ac:picMkLst>
        </pc:picChg>
        <pc:picChg chg="mod">
          <ac:chgData name="Kathrine Predstrup" userId="de4619c1-bee2-4c47-9802-613dbbe4b17e" providerId="ADAL" clId="{8997BCF6-9E3A-4861-8646-D01FDC0EE2B5}" dt="2021-04-27T14:18:51.303" v="1149" actId="1076"/>
          <ac:picMkLst>
            <pc:docMk/>
            <pc:sldMk cId="1143746464" sldId="294"/>
            <ac:picMk id="9" creationId="{00D75821-BD94-44FA-89D3-A25EF8AA3919}"/>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da-DK" dirty="0">
              <a:latin typeface="Montserrat"/>
            </a:endParaRPr>
          </a:p>
        </p:txBody>
      </p:sp>
      <p:sp>
        <p:nvSpPr>
          <p:cNvPr id="3" name="Pladsholder til dato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EDEA547E-D856-094B-B973-15B8369A0621}" type="datetimeFigureOut">
              <a:rPr lang="da-DK" smtClean="0">
                <a:latin typeface="Montserrat"/>
              </a:rPr>
              <a:t>28-04-2021</a:t>
            </a:fld>
            <a:endParaRPr lang="da-DK" dirty="0">
              <a:latin typeface="Montserrat"/>
            </a:endParaRPr>
          </a:p>
        </p:txBody>
      </p:sp>
      <p:sp>
        <p:nvSpPr>
          <p:cNvPr id="4" name="Pladsholder til sidefod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da-DK" dirty="0">
              <a:latin typeface="Montserrat"/>
            </a:endParaRPr>
          </a:p>
        </p:txBody>
      </p:sp>
      <p:sp>
        <p:nvSpPr>
          <p:cNvPr id="5" name="Pladsholder til diasnumm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54080E7D-2E34-0A4F-9159-AB5E81448D8F}" type="slidenum">
              <a:rPr lang="da-DK" smtClean="0">
                <a:latin typeface="Montserrat"/>
              </a:rPr>
              <a:t>‹nr.›</a:t>
            </a:fld>
            <a:endParaRPr lang="da-DK" dirty="0">
              <a:latin typeface="Montserrat"/>
            </a:endParaRPr>
          </a:p>
        </p:txBody>
      </p:sp>
    </p:spTree>
    <p:extLst>
      <p:ext uri="{BB962C8B-B14F-4D97-AF65-F5344CB8AC3E}">
        <p14:creationId xmlns:p14="http://schemas.microsoft.com/office/powerpoint/2010/main" val="42501594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atin typeface="Montserrat"/>
              </a:defRPr>
            </a:lvl1pPr>
          </a:lstStyle>
          <a:p>
            <a:endParaRPr lang="da-DK" dirty="0"/>
          </a:p>
        </p:txBody>
      </p:sp>
      <p:sp>
        <p:nvSpPr>
          <p:cNvPr id="3" name="Pladsholder til dato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atin typeface="Montserrat"/>
              </a:defRPr>
            </a:lvl1pPr>
          </a:lstStyle>
          <a:p>
            <a:fld id="{C40EA506-B434-3E42-AD3D-A0657203A225}" type="datetimeFigureOut">
              <a:rPr lang="da-DK" smtClean="0"/>
              <a:pPr/>
              <a:t>28-04-2021</a:t>
            </a:fld>
            <a:endParaRPr lang="da-DK" dirty="0"/>
          </a:p>
        </p:txBody>
      </p:sp>
      <p:sp>
        <p:nvSpPr>
          <p:cNvPr id="4" name="Pladsholder til diasbillede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da-DK" dirty="0"/>
          </a:p>
        </p:txBody>
      </p:sp>
      <p:sp>
        <p:nvSpPr>
          <p:cNvPr id="5" name="Pladsholder til not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6" name="Pladsholder til sidefod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atin typeface="Montserrat"/>
              </a:defRPr>
            </a:lvl1pPr>
          </a:lstStyle>
          <a:p>
            <a:endParaRPr lang="da-DK" dirty="0"/>
          </a:p>
        </p:txBody>
      </p:sp>
      <p:sp>
        <p:nvSpPr>
          <p:cNvPr id="7" name="Pladsholder til diasnumm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atin typeface="Montserrat"/>
              </a:defRPr>
            </a:lvl1pPr>
          </a:lstStyle>
          <a:p>
            <a:fld id="{6D5A0EB7-15B5-994E-A7AA-35389F25896D}" type="slidenum">
              <a:rPr lang="da-DK" smtClean="0"/>
              <a:pPr/>
              <a:t>‹nr.›</a:t>
            </a:fld>
            <a:endParaRPr lang="da-DK" dirty="0"/>
          </a:p>
        </p:txBody>
      </p:sp>
    </p:spTree>
    <p:extLst>
      <p:ext uri="{BB962C8B-B14F-4D97-AF65-F5344CB8AC3E}">
        <p14:creationId xmlns:p14="http://schemas.microsoft.com/office/powerpoint/2010/main" val="194737569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ontserrat"/>
        <a:ea typeface="+mn-ea"/>
        <a:cs typeface="+mn-cs"/>
      </a:defRPr>
    </a:lvl1pPr>
    <a:lvl2pPr marL="457200" algn="l" defTabSz="457200" rtl="0" eaLnBrk="1" latinLnBrk="0" hangingPunct="1">
      <a:defRPr sz="1200" kern="1200">
        <a:solidFill>
          <a:schemeClr val="tx1"/>
        </a:solidFill>
        <a:latin typeface="Montserrat"/>
        <a:ea typeface="+mn-ea"/>
        <a:cs typeface="+mn-cs"/>
      </a:defRPr>
    </a:lvl2pPr>
    <a:lvl3pPr marL="914400" algn="l" defTabSz="457200" rtl="0" eaLnBrk="1" latinLnBrk="0" hangingPunct="1">
      <a:defRPr sz="1200" kern="1200">
        <a:solidFill>
          <a:schemeClr val="tx1"/>
        </a:solidFill>
        <a:latin typeface="Montserrat"/>
        <a:ea typeface="+mn-ea"/>
        <a:cs typeface="+mn-cs"/>
      </a:defRPr>
    </a:lvl3pPr>
    <a:lvl4pPr marL="1371600" algn="l" defTabSz="457200" rtl="0" eaLnBrk="1" latinLnBrk="0" hangingPunct="1">
      <a:defRPr sz="1200" kern="1200">
        <a:solidFill>
          <a:schemeClr val="tx1"/>
        </a:solidFill>
        <a:latin typeface="Montserrat"/>
        <a:ea typeface="+mn-ea"/>
        <a:cs typeface="+mn-cs"/>
      </a:defRPr>
    </a:lvl4pPr>
    <a:lvl5pPr marL="1828800" algn="l" defTabSz="457200" rtl="0" eaLnBrk="1" latinLnBrk="0" hangingPunct="1">
      <a:defRPr sz="1200" kern="1200">
        <a:solidFill>
          <a:schemeClr val="tx1"/>
        </a:solidFill>
        <a:latin typeface="Montserra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a:solidFill>
                  <a:schemeClr val="tx1"/>
                </a:solidFill>
                <a:effectLst/>
                <a:latin typeface="Montserrat"/>
                <a:ea typeface="+mn-ea"/>
                <a:cs typeface="+mn-cs"/>
              </a:rPr>
              <a:t>Fra brandslukning til nok frivillige. </a:t>
            </a:r>
          </a:p>
          <a:p>
            <a:r>
              <a:rPr lang="da-DK" sz="1200" kern="1200" dirty="0">
                <a:solidFill>
                  <a:schemeClr val="tx1"/>
                </a:solidFill>
                <a:effectLst/>
                <a:latin typeface="Montserrat"/>
                <a:ea typeface="+mn-ea"/>
                <a:cs typeface="+mn-cs"/>
              </a:rPr>
              <a:t>Baggrunden for at det er vigtigt at vi hele tiden er på forkant når det drejer sig om at rekruttere nok frivillige er at hvis vi ikke er nok og ikke har de rigtige ledere så:</a:t>
            </a:r>
          </a:p>
          <a:p>
            <a:r>
              <a:rPr lang="da-DK" sz="1200" kern="1200" dirty="0">
                <a:solidFill>
                  <a:schemeClr val="tx1"/>
                </a:solidFill>
                <a:effectLst/>
                <a:latin typeface="Montserrat"/>
                <a:ea typeface="+mn-ea"/>
                <a:cs typeface="+mn-cs"/>
              </a:rPr>
              <a:t>Vi bruger ikke de ressourcer vi har</a:t>
            </a:r>
          </a:p>
          <a:p>
            <a:r>
              <a:rPr lang="da-DK" sz="1200" kern="1200" dirty="0">
                <a:solidFill>
                  <a:schemeClr val="tx1"/>
                </a:solidFill>
                <a:effectLst/>
                <a:latin typeface="Montserrat"/>
                <a:ea typeface="+mn-ea"/>
                <a:cs typeface="+mn-cs"/>
              </a:rPr>
              <a:t>Vi vækster ikke</a:t>
            </a:r>
          </a:p>
          <a:p>
            <a:r>
              <a:rPr lang="da-DK" sz="1200" kern="1200" dirty="0">
                <a:solidFill>
                  <a:schemeClr val="tx1"/>
                </a:solidFill>
                <a:effectLst/>
                <a:latin typeface="Montserrat"/>
                <a:ea typeface="+mn-ea"/>
                <a:cs typeface="+mn-cs"/>
              </a:rPr>
              <a:t>Vi når ikke de mål vi har sat os</a:t>
            </a:r>
          </a:p>
          <a:p>
            <a:r>
              <a:rPr lang="da-DK" sz="1200" kern="1200" dirty="0">
                <a:solidFill>
                  <a:schemeClr val="tx1"/>
                </a:solidFill>
                <a:effectLst/>
                <a:latin typeface="Montserrat"/>
                <a:ea typeface="+mn-ea"/>
                <a:cs typeface="+mn-cs"/>
              </a:rPr>
              <a:t>Vi får fat i de forkerte frivillige</a:t>
            </a:r>
          </a:p>
          <a:p>
            <a:r>
              <a:rPr lang="da-DK" sz="1200" kern="1200" dirty="0">
                <a:solidFill>
                  <a:schemeClr val="tx1"/>
                </a:solidFill>
                <a:effectLst/>
                <a:latin typeface="Montserrat"/>
                <a:ea typeface="+mn-ea"/>
                <a:cs typeface="+mn-cs"/>
              </a:rPr>
              <a:t>Hvordan undgår vi at bruge alle vores ressourcer på at slukke brande i stedet for at vækste</a:t>
            </a:r>
          </a:p>
          <a:p>
            <a:r>
              <a:rPr lang="da-DK" sz="1200" kern="1200" dirty="0">
                <a:solidFill>
                  <a:schemeClr val="tx1"/>
                </a:solidFill>
                <a:effectLst/>
                <a:latin typeface="Montserrat"/>
                <a:ea typeface="+mn-ea"/>
                <a:cs typeface="+mn-cs"/>
              </a:rPr>
              <a:t>Hvordan kan man så bruge krudtet rigtigt på rekruttering</a:t>
            </a:r>
          </a:p>
          <a:p>
            <a:endParaRPr lang="da-DK" dirty="0"/>
          </a:p>
        </p:txBody>
      </p:sp>
      <p:sp>
        <p:nvSpPr>
          <p:cNvPr id="4" name="Pladsholder til slidenummer 3"/>
          <p:cNvSpPr>
            <a:spLocks noGrp="1"/>
          </p:cNvSpPr>
          <p:nvPr>
            <p:ph type="sldNum" sz="quarter" idx="5"/>
          </p:nvPr>
        </p:nvSpPr>
        <p:spPr/>
        <p:txBody>
          <a:bodyPr/>
          <a:lstStyle/>
          <a:p>
            <a:fld id="{6D5A0EB7-15B5-994E-A7AA-35389F25896D}" type="slidenum">
              <a:rPr lang="da-DK" smtClean="0"/>
              <a:pPr/>
              <a:t>1</a:t>
            </a:fld>
            <a:endParaRPr lang="da-DK" dirty="0"/>
          </a:p>
        </p:txBody>
      </p:sp>
    </p:spTree>
    <p:extLst>
      <p:ext uri="{BB962C8B-B14F-4D97-AF65-F5344CB8AC3E}">
        <p14:creationId xmlns:p14="http://schemas.microsoft.com/office/powerpoint/2010/main" val="487096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a:solidFill>
                  <a:schemeClr val="tx1"/>
                </a:solidFill>
                <a:effectLst/>
                <a:latin typeface="Montserrat"/>
                <a:ea typeface="+mn-ea"/>
                <a:cs typeface="+mn-cs"/>
              </a:rPr>
              <a:t>Fra brandslukning til nok frivillige. </a:t>
            </a:r>
          </a:p>
          <a:p>
            <a:r>
              <a:rPr lang="da-DK" sz="1200" kern="1200" dirty="0">
                <a:solidFill>
                  <a:schemeClr val="tx1"/>
                </a:solidFill>
                <a:effectLst/>
                <a:latin typeface="Montserrat"/>
                <a:ea typeface="+mn-ea"/>
                <a:cs typeface="+mn-cs"/>
              </a:rPr>
              <a:t>Baggrunden for at det er vigtigt at vi hele tiden er på forkant når det drejer sig om at rekruttere nok frivillige er at hvis vi ikke er nok og ikke har de rigtige ledere så:</a:t>
            </a:r>
          </a:p>
          <a:p>
            <a:r>
              <a:rPr lang="da-DK" sz="1200" kern="1200" dirty="0">
                <a:solidFill>
                  <a:schemeClr val="tx1"/>
                </a:solidFill>
                <a:effectLst/>
                <a:latin typeface="Montserrat"/>
                <a:ea typeface="+mn-ea"/>
                <a:cs typeface="+mn-cs"/>
              </a:rPr>
              <a:t>Vi bruger ikke de ressourcer vi har</a:t>
            </a:r>
          </a:p>
          <a:p>
            <a:r>
              <a:rPr lang="da-DK" sz="1200" kern="1200" dirty="0">
                <a:solidFill>
                  <a:schemeClr val="tx1"/>
                </a:solidFill>
                <a:effectLst/>
                <a:latin typeface="Montserrat"/>
                <a:ea typeface="+mn-ea"/>
                <a:cs typeface="+mn-cs"/>
              </a:rPr>
              <a:t>Vi vækster ikke</a:t>
            </a:r>
          </a:p>
          <a:p>
            <a:r>
              <a:rPr lang="da-DK" sz="1200" kern="1200" dirty="0">
                <a:solidFill>
                  <a:schemeClr val="tx1"/>
                </a:solidFill>
                <a:effectLst/>
                <a:latin typeface="Montserrat"/>
                <a:ea typeface="+mn-ea"/>
                <a:cs typeface="+mn-cs"/>
              </a:rPr>
              <a:t>Vi når ikke de mål vi har sat os</a:t>
            </a:r>
          </a:p>
          <a:p>
            <a:r>
              <a:rPr lang="da-DK" sz="1200" kern="1200" dirty="0">
                <a:solidFill>
                  <a:schemeClr val="tx1"/>
                </a:solidFill>
                <a:effectLst/>
                <a:latin typeface="Montserrat"/>
                <a:ea typeface="+mn-ea"/>
                <a:cs typeface="+mn-cs"/>
              </a:rPr>
              <a:t>Vi får fat i de forkerte frivillige</a:t>
            </a:r>
          </a:p>
          <a:p>
            <a:r>
              <a:rPr lang="da-DK" sz="1200" kern="1200" dirty="0">
                <a:solidFill>
                  <a:schemeClr val="tx1"/>
                </a:solidFill>
                <a:effectLst/>
                <a:latin typeface="Montserrat"/>
                <a:ea typeface="+mn-ea"/>
                <a:cs typeface="+mn-cs"/>
              </a:rPr>
              <a:t>Hvordan undgår vi at bruge alle vores ressourcer på at slukke brande i stedet for at vækste</a:t>
            </a:r>
          </a:p>
          <a:p>
            <a:r>
              <a:rPr lang="da-DK" sz="1200" kern="1200" dirty="0">
                <a:solidFill>
                  <a:schemeClr val="tx1"/>
                </a:solidFill>
                <a:effectLst/>
                <a:latin typeface="Montserrat"/>
                <a:ea typeface="+mn-ea"/>
                <a:cs typeface="+mn-cs"/>
              </a:rPr>
              <a:t>Hvordan kan man så bruge krudtet rigtigt på rekruttering</a:t>
            </a:r>
          </a:p>
          <a:p>
            <a:endParaRPr lang="da-DK" dirty="0"/>
          </a:p>
        </p:txBody>
      </p:sp>
      <p:sp>
        <p:nvSpPr>
          <p:cNvPr id="4" name="Pladsholder til slidenummer 3"/>
          <p:cNvSpPr>
            <a:spLocks noGrp="1"/>
          </p:cNvSpPr>
          <p:nvPr>
            <p:ph type="sldNum" sz="quarter" idx="5"/>
          </p:nvPr>
        </p:nvSpPr>
        <p:spPr/>
        <p:txBody>
          <a:bodyPr/>
          <a:lstStyle/>
          <a:p>
            <a:fld id="{6D5A0EB7-15B5-994E-A7AA-35389F25896D}" type="slidenum">
              <a:rPr lang="da-DK" smtClean="0"/>
              <a:pPr/>
              <a:t>2</a:t>
            </a:fld>
            <a:endParaRPr lang="da-DK" dirty="0"/>
          </a:p>
        </p:txBody>
      </p:sp>
    </p:spTree>
    <p:extLst>
      <p:ext uri="{BB962C8B-B14F-4D97-AF65-F5344CB8AC3E}">
        <p14:creationId xmlns:p14="http://schemas.microsoft.com/office/powerpoint/2010/main" val="2505582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dirty="0">
                <a:latin typeface="Calibri" panose="020F0502020204030204" pitchFamily="34" charset="0"/>
                <a:ea typeface="Calibri" panose="020F0502020204030204" pitchFamily="34" charset="0"/>
                <a:cs typeface="Times New Roman" panose="02020603050405020304" pitchFamily="18" charset="0"/>
              </a:rPr>
              <a:t>Slide 2 Målrettet rekruttering</a:t>
            </a:r>
          </a:p>
          <a:p>
            <a:pPr>
              <a:lnSpc>
                <a:spcPct val="107000"/>
              </a:lnSpc>
              <a:spcAft>
                <a:spcPts val="800"/>
              </a:spcAft>
            </a:pPr>
            <a:r>
              <a:rPr lang="da-DK" dirty="0">
                <a:latin typeface="Calibri" panose="020F0502020204030204" pitchFamily="34" charset="0"/>
                <a:ea typeface="Calibri" panose="020F0502020204030204" pitchFamily="34" charset="0"/>
                <a:cs typeface="Times New Roman" panose="02020603050405020304" pitchFamily="18" charset="0"/>
              </a:rPr>
              <a:t>3000-5000 reklameindtryk om dagen – </a:t>
            </a:r>
          </a:p>
          <a:p>
            <a:pPr>
              <a:lnSpc>
                <a:spcPct val="107000"/>
              </a:lnSpc>
              <a:spcAft>
                <a:spcPts val="800"/>
              </a:spcAft>
            </a:pPr>
            <a:r>
              <a:rPr lang="da-DK" dirty="0">
                <a:latin typeface="Calibri" panose="020F0502020204030204" pitchFamily="34" charset="0"/>
                <a:ea typeface="Calibri" panose="020F0502020204030204" pitchFamily="34" charset="0"/>
                <a:cs typeface="Times New Roman" panose="02020603050405020304" pitchFamily="18" charset="0"/>
              </a:rPr>
              <a:t>Derfor er det vigtigt at vi ikke kun når ud til folk en gang. Vi skal ramme de potentielle frivillige mindst tre gange før de reagerer. Vi kender det fra os selv. Hvis vi skal have en ny cykel så ser vi cykelreklamer alle steder. Vi skal derfor igennem den frivilliges filter. Det er os der skal finde de frivillige og ikke den der skal finde os. </a:t>
            </a:r>
          </a:p>
          <a:p>
            <a:pPr>
              <a:lnSpc>
                <a:spcPct val="107000"/>
              </a:lnSpc>
              <a:spcAft>
                <a:spcPts val="800"/>
              </a:spcAft>
            </a:pPr>
            <a:r>
              <a:rPr lang="da-DK" dirty="0">
                <a:latin typeface="Calibri" panose="020F0502020204030204" pitchFamily="34" charset="0"/>
                <a:ea typeface="Calibri" panose="020F0502020204030204" pitchFamily="34" charset="0"/>
                <a:cs typeface="Times New Roman" panose="02020603050405020304" pitchFamily="18" charset="0"/>
              </a:rPr>
              <a:t>Mange organisationer ligner hinanden. Vi skal derfor være opmærksomme på, hvad det er vi kan i Det danske Spejder Korps. Hvad er det der gør os unikke. Man skal igennem mit filter – mange </a:t>
            </a:r>
            <a:r>
              <a:rPr lang="da-DK" dirty="0" err="1">
                <a:latin typeface="Calibri" panose="020F0502020204030204" pitchFamily="34" charset="0"/>
                <a:ea typeface="Calibri" panose="020F0502020204030204" pitchFamily="34" charset="0"/>
                <a:cs typeface="Times New Roman" panose="02020603050405020304" pitchFamily="18" charset="0"/>
              </a:rPr>
              <a:t>org</a:t>
            </a:r>
            <a:r>
              <a:rPr lang="da-DK" dirty="0">
                <a:latin typeface="Calibri" panose="020F0502020204030204" pitchFamily="34" charset="0"/>
                <a:ea typeface="Calibri" panose="020F0502020204030204" pitchFamily="34" charset="0"/>
                <a:cs typeface="Times New Roman" panose="02020603050405020304" pitchFamily="18" charset="0"/>
              </a:rPr>
              <a:t> ligner hinanden. Alle har en god sag, alle vil have frivillige. Hvordan skiller du dig ud i forhold til alle de andre organisationer. Der er mange organisationer der arbejder inden for samme sag.</a:t>
            </a:r>
          </a:p>
          <a:p>
            <a:endParaRPr lang="da-DK" sz="1200" kern="1200" dirty="0">
              <a:solidFill>
                <a:schemeClr val="tx1"/>
              </a:solidFill>
              <a:effectLst/>
              <a:latin typeface="Montserrat"/>
              <a:ea typeface="+mn-ea"/>
              <a:cs typeface="+mn-cs"/>
            </a:endParaRPr>
          </a:p>
          <a:p>
            <a:r>
              <a:rPr lang="da-DK" sz="1200" kern="1200" dirty="0">
                <a:solidFill>
                  <a:schemeClr val="tx1"/>
                </a:solidFill>
                <a:effectLst/>
                <a:latin typeface="Montserrat"/>
                <a:ea typeface="+mn-ea"/>
                <a:cs typeface="+mn-cs"/>
              </a:rPr>
              <a:t>HVORDAN skiller vi os ud fra de andre set udefra. Det er svært at svare på. Men kan du det har du nøglen til hvorfor folk skal blive frivillige i </a:t>
            </a:r>
            <a:r>
              <a:rPr lang="da-DK" sz="1200" kern="1200" dirty="0" err="1">
                <a:solidFill>
                  <a:schemeClr val="tx1"/>
                </a:solidFill>
                <a:effectLst/>
                <a:latin typeface="Montserrat"/>
                <a:ea typeface="+mn-ea"/>
                <a:cs typeface="+mn-cs"/>
              </a:rPr>
              <a:t>dds</a:t>
            </a:r>
            <a:endParaRPr lang="da-DK" sz="1200" kern="1200" dirty="0">
              <a:solidFill>
                <a:schemeClr val="tx1"/>
              </a:solidFill>
              <a:effectLst/>
              <a:latin typeface="Montserrat"/>
              <a:ea typeface="+mn-ea"/>
              <a:cs typeface="+mn-cs"/>
            </a:endParaRPr>
          </a:p>
          <a:p>
            <a:r>
              <a:rPr lang="da-DK" sz="1200" kern="1200" dirty="0">
                <a:solidFill>
                  <a:schemeClr val="tx1"/>
                </a:solidFill>
                <a:effectLst/>
                <a:latin typeface="Montserrat"/>
                <a:ea typeface="+mn-ea"/>
                <a:cs typeface="+mn-cs"/>
              </a:rPr>
              <a:t>1 gang danner du billede af hvad vi er</a:t>
            </a:r>
          </a:p>
          <a:p>
            <a:r>
              <a:rPr lang="da-DK" sz="1200" kern="1200" dirty="0">
                <a:solidFill>
                  <a:schemeClr val="tx1"/>
                </a:solidFill>
                <a:effectLst/>
                <a:latin typeface="Montserrat"/>
                <a:ea typeface="+mn-ea"/>
                <a:cs typeface="+mn-cs"/>
              </a:rPr>
              <a:t>2 er det noget for mig</a:t>
            </a:r>
          </a:p>
          <a:p>
            <a:r>
              <a:rPr lang="da-DK" sz="1200" kern="1200" dirty="0">
                <a:solidFill>
                  <a:schemeClr val="tx1"/>
                </a:solidFill>
                <a:effectLst/>
                <a:latin typeface="Montserrat"/>
                <a:ea typeface="+mn-ea"/>
                <a:cs typeface="+mn-cs"/>
              </a:rPr>
              <a:t>3 beslutningen</a:t>
            </a:r>
          </a:p>
          <a:p>
            <a:r>
              <a:rPr lang="da-DK" sz="1200" kern="1200" dirty="0">
                <a:solidFill>
                  <a:schemeClr val="tx1"/>
                </a:solidFill>
                <a:effectLst/>
                <a:latin typeface="Montserrat"/>
                <a:ea typeface="+mn-ea"/>
                <a:cs typeface="+mn-cs"/>
              </a:rPr>
              <a:t>Har jeg tid, lyst, overskud </a:t>
            </a:r>
          </a:p>
          <a:p>
            <a:r>
              <a:rPr lang="da-DK" sz="1200" kern="1200" dirty="0">
                <a:solidFill>
                  <a:schemeClr val="tx1"/>
                </a:solidFill>
                <a:effectLst/>
                <a:latin typeface="Montserrat"/>
                <a:ea typeface="+mn-ea"/>
                <a:cs typeface="+mn-cs"/>
              </a:rPr>
              <a:t>Et enkelt opslag på FB er ikke nok. En annonce, stå foran supermarked er ikke nok. Du skal ses mindst tre gange. Hav dette i mente</a:t>
            </a:r>
          </a:p>
          <a:p>
            <a:pPr>
              <a:lnSpc>
                <a:spcPct val="107000"/>
              </a:lnSpc>
              <a:spcAft>
                <a:spcPts val="800"/>
              </a:spcAft>
            </a:pPr>
            <a:endParaRPr lang="da-DK" dirty="0">
              <a:latin typeface="Calibri" panose="020F0502020204030204" pitchFamily="34" charset="0"/>
              <a:ea typeface="Calibri" panose="020F0502020204030204" pitchFamily="34" charset="0"/>
              <a:cs typeface="Times New Roman" panose="02020603050405020304" pitchFamily="18" charset="0"/>
            </a:endParaRPr>
          </a:p>
          <a:p>
            <a:endParaRPr lang="da-DK" dirty="0"/>
          </a:p>
        </p:txBody>
      </p:sp>
      <p:sp>
        <p:nvSpPr>
          <p:cNvPr id="4" name="Pladsholder til slidenummer 3"/>
          <p:cNvSpPr>
            <a:spLocks noGrp="1"/>
          </p:cNvSpPr>
          <p:nvPr>
            <p:ph type="sldNum" sz="quarter" idx="5"/>
          </p:nvPr>
        </p:nvSpPr>
        <p:spPr/>
        <p:txBody>
          <a:bodyPr/>
          <a:lstStyle/>
          <a:p>
            <a:fld id="{6D5A0EB7-15B5-994E-A7AA-35389F25896D}" type="slidenum">
              <a:rPr lang="da-DK" smtClean="0"/>
              <a:pPr/>
              <a:t>3</a:t>
            </a:fld>
            <a:endParaRPr lang="da-DK" dirty="0"/>
          </a:p>
        </p:txBody>
      </p:sp>
    </p:spTree>
    <p:extLst>
      <p:ext uri="{BB962C8B-B14F-4D97-AF65-F5344CB8AC3E}">
        <p14:creationId xmlns:p14="http://schemas.microsoft.com/office/powerpoint/2010/main" val="3719297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dirty="0" err="1">
                <a:latin typeface="Montserrat-Regular"/>
                <a:cs typeface="Montserrat-Regular"/>
              </a:rPr>
              <a:t>Hvorfor</a:t>
            </a:r>
            <a:r>
              <a:rPr lang="en-GB" sz="1200" dirty="0">
                <a:latin typeface="Montserrat-Regular"/>
                <a:cs typeface="Montserrat-Regular"/>
              </a:rPr>
              <a:t> </a:t>
            </a:r>
            <a:r>
              <a:rPr lang="en-GB" sz="1200" dirty="0" err="1">
                <a:latin typeface="Montserrat-Regular"/>
                <a:cs typeface="Montserrat-Regular"/>
              </a:rPr>
              <a:t>skal</a:t>
            </a:r>
            <a:r>
              <a:rPr lang="en-GB" sz="1200" dirty="0">
                <a:latin typeface="Montserrat-Regular"/>
                <a:cs typeface="Montserrat-Regular"/>
              </a:rPr>
              <a:t> </a:t>
            </a:r>
            <a:r>
              <a:rPr lang="en-GB" sz="1200" dirty="0" err="1">
                <a:latin typeface="Montserrat-Regular"/>
                <a:cs typeface="Montserrat-Regular"/>
              </a:rPr>
              <a:t>potentielle</a:t>
            </a:r>
            <a:r>
              <a:rPr lang="en-GB" sz="1200" dirty="0">
                <a:latin typeface="Montserrat-Regular"/>
                <a:cs typeface="Montserrat-Regular"/>
              </a:rPr>
              <a:t> </a:t>
            </a:r>
            <a:r>
              <a:rPr lang="en-GB" sz="1200" dirty="0" err="1">
                <a:latin typeface="Montserrat-Regular"/>
                <a:cs typeface="Montserrat-Regular"/>
              </a:rPr>
              <a:t>nye</a:t>
            </a:r>
            <a:r>
              <a:rPr lang="en-GB" sz="1200" dirty="0">
                <a:latin typeface="Montserrat-Regular"/>
                <a:cs typeface="Montserrat-Regular"/>
              </a:rPr>
              <a:t> </a:t>
            </a:r>
            <a:r>
              <a:rPr lang="en-GB" sz="1200" dirty="0" err="1">
                <a:latin typeface="Montserrat-Regular"/>
                <a:cs typeface="Montserrat-Regular"/>
              </a:rPr>
              <a:t>frivillige</a:t>
            </a:r>
            <a:r>
              <a:rPr lang="en-GB" sz="1200" dirty="0">
                <a:latin typeface="Montserrat-Regular"/>
                <a:cs typeface="Montserrat-Regular"/>
              </a:rPr>
              <a:t> </a:t>
            </a:r>
            <a:r>
              <a:rPr lang="en-GB" sz="1200" dirty="0" err="1">
                <a:latin typeface="Montserrat-Regular"/>
                <a:cs typeface="Montserrat-Regular"/>
              </a:rPr>
              <a:t>vælge</a:t>
            </a:r>
            <a:r>
              <a:rPr lang="en-GB" sz="1200" dirty="0">
                <a:latin typeface="Montserrat-Regular"/>
                <a:cs typeface="Montserrat-Regular"/>
              </a:rPr>
              <a:t> at </a:t>
            </a:r>
            <a:r>
              <a:rPr lang="en-GB" sz="1200" dirty="0" err="1">
                <a:latin typeface="Montserrat-Regular"/>
                <a:cs typeface="Montserrat-Regular"/>
              </a:rPr>
              <a:t>blive</a:t>
            </a:r>
            <a:r>
              <a:rPr lang="en-GB" sz="1200" dirty="0">
                <a:latin typeface="Montserrat-Regular"/>
                <a:cs typeface="Montserrat-Regular"/>
              </a:rPr>
              <a:t> </a:t>
            </a:r>
            <a:r>
              <a:rPr lang="en-GB" sz="1200" dirty="0" err="1">
                <a:latin typeface="Montserrat-Regular"/>
                <a:cs typeface="Montserrat-Regular"/>
              </a:rPr>
              <a:t>frivillige</a:t>
            </a:r>
            <a:r>
              <a:rPr lang="en-GB" sz="1200" dirty="0">
                <a:latin typeface="Montserrat-Regular"/>
                <a:cs typeface="Montserrat-Regular"/>
              </a:rPr>
              <a:t> </a:t>
            </a:r>
            <a:r>
              <a:rPr lang="en-GB" sz="1200" dirty="0" err="1">
                <a:latin typeface="Montserrat-Regular"/>
                <a:cs typeface="Montserrat-Regular"/>
              </a:rPr>
              <a:t>i</a:t>
            </a:r>
            <a:r>
              <a:rPr lang="en-GB" sz="1200" dirty="0">
                <a:latin typeface="Montserrat-Regular"/>
                <a:cs typeface="Montserrat-Regular"/>
              </a:rPr>
              <a:t> Det Danske </a:t>
            </a:r>
            <a:r>
              <a:rPr lang="en-GB" sz="1200" dirty="0" err="1">
                <a:latin typeface="Montserrat-Regular"/>
                <a:cs typeface="Montserrat-Regular"/>
              </a:rPr>
              <a:t>Spejderkorps</a:t>
            </a:r>
            <a:r>
              <a:rPr lang="en-GB" sz="1200" dirty="0">
                <a:latin typeface="Montserrat-Regular"/>
                <a:cs typeface="Montserrat-Regular"/>
              </a:rPr>
              <a:t>?</a:t>
            </a:r>
          </a:p>
          <a:p>
            <a:r>
              <a:rPr lang="da-DK" dirty="0"/>
              <a:t>Det skal du kunne svare på. Hvor er det ikke RBU, URK eller et af de andre spejderforbund de skal vælge. Hvad er det lige præcis der gøre DDS unikke</a:t>
            </a:r>
          </a:p>
        </p:txBody>
      </p:sp>
      <p:sp>
        <p:nvSpPr>
          <p:cNvPr id="4" name="Pladsholder til slidenummer 3"/>
          <p:cNvSpPr>
            <a:spLocks noGrp="1"/>
          </p:cNvSpPr>
          <p:nvPr>
            <p:ph type="sldNum" sz="quarter" idx="5"/>
          </p:nvPr>
        </p:nvSpPr>
        <p:spPr/>
        <p:txBody>
          <a:bodyPr/>
          <a:lstStyle/>
          <a:p>
            <a:fld id="{6D5A0EB7-15B5-994E-A7AA-35389F25896D}" type="slidenum">
              <a:rPr lang="da-DK" smtClean="0"/>
              <a:pPr/>
              <a:t>4</a:t>
            </a:fld>
            <a:endParaRPr lang="da-DK" dirty="0"/>
          </a:p>
        </p:txBody>
      </p:sp>
    </p:spTree>
    <p:extLst>
      <p:ext uri="{BB962C8B-B14F-4D97-AF65-F5344CB8AC3E}">
        <p14:creationId xmlns:p14="http://schemas.microsoft.com/office/powerpoint/2010/main" val="11259558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6D5A0EB7-15B5-994E-A7AA-35389F25896D}" type="slidenum">
              <a:rPr lang="da-DK" smtClean="0"/>
              <a:pPr/>
              <a:t>6</a:t>
            </a:fld>
            <a:endParaRPr lang="da-DK" dirty="0"/>
          </a:p>
        </p:txBody>
      </p:sp>
    </p:spTree>
    <p:extLst>
      <p:ext uri="{BB962C8B-B14F-4D97-AF65-F5344CB8AC3E}">
        <p14:creationId xmlns:p14="http://schemas.microsoft.com/office/powerpoint/2010/main" val="1553172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dirty="0" err="1">
                <a:latin typeface="Montserrat-Regular"/>
                <a:cs typeface="Montserrat-Regular"/>
              </a:rPr>
              <a:t>Hvorfor</a:t>
            </a:r>
            <a:r>
              <a:rPr lang="en-GB" sz="1200" dirty="0">
                <a:latin typeface="Montserrat-Regular"/>
                <a:cs typeface="Montserrat-Regular"/>
              </a:rPr>
              <a:t> </a:t>
            </a:r>
            <a:r>
              <a:rPr lang="en-GB" sz="1200" dirty="0" err="1">
                <a:latin typeface="Montserrat-Regular"/>
                <a:cs typeface="Montserrat-Regular"/>
              </a:rPr>
              <a:t>skal</a:t>
            </a:r>
            <a:r>
              <a:rPr lang="en-GB" sz="1200" dirty="0">
                <a:latin typeface="Montserrat-Regular"/>
                <a:cs typeface="Montserrat-Regular"/>
              </a:rPr>
              <a:t> </a:t>
            </a:r>
            <a:r>
              <a:rPr lang="en-GB" sz="1200" dirty="0" err="1">
                <a:latin typeface="Montserrat-Regular"/>
                <a:cs typeface="Montserrat-Regular"/>
              </a:rPr>
              <a:t>potentielle</a:t>
            </a:r>
            <a:r>
              <a:rPr lang="en-GB" sz="1200" dirty="0">
                <a:latin typeface="Montserrat-Regular"/>
                <a:cs typeface="Montserrat-Regular"/>
              </a:rPr>
              <a:t> </a:t>
            </a:r>
            <a:r>
              <a:rPr lang="en-GB" sz="1200" dirty="0" err="1">
                <a:latin typeface="Montserrat-Regular"/>
                <a:cs typeface="Montserrat-Regular"/>
              </a:rPr>
              <a:t>nye</a:t>
            </a:r>
            <a:r>
              <a:rPr lang="en-GB" sz="1200" dirty="0">
                <a:latin typeface="Montserrat-Regular"/>
                <a:cs typeface="Montserrat-Regular"/>
              </a:rPr>
              <a:t> </a:t>
            </a:r>
            <a:r>
              <a:rPr lang="en-GB" sz="1200" dirty="0" err="1">
                <a:latin typeface="Montserrat-Regular"/>
                <a:cs typeface="Montserrat-Regular"/>
              </a:rPr>
              <a:t>frivillige</a:t>
            </a:r>
            <a:r>
              <a:rPr lang="en-GB" sz="1200" dirty="0">
                <a:latin typeface="Montserrat-Regular"/>
                <a:cs typeface="Montserrat-Regular"/>
              </a:rPr>
              <a:t> </a:t>
            </a:r>
            <a:r>
              <a:rPr lang="en-GB" sz="1200" dirty="0" err="1">
                <a:latin typeface="Montserrat-Regular"/>
                <a:cs typeface="Montserrat-Regular"/>
              </a:rPr>
              <a:t>vælge</a:t>
            </a:r>
            <a:r>
              <a:rPr lang="en-GB" sz="1200" dirty="0">
                <a:latin typeface="Montserrat-Regular"/>
                <a:cs typeface="Montserrat-Regular"/>
              </a:rPr>
              <a:t> at </a:t>
            </a:r>
            <a:r>
              <a:rPr lang="en-GB" sz="1200" dirty="0" err="1">
                <a:latin typeface="Montserrat-Regular"/>
                <a:cs typeface="Montserrat-Regular"/>
              </a:rPr>
              <a:t>blive</a:t>
            </a:r>
            <a:r>
              <a:rPr lang="en-GB" sz="1200" dirty="0">
                <a:latin typeface="Montserrat-Regular"/>
                <a:cs typeface="Montserrat-Regular"/>
              </a:rPr>
              <a:t> </a:t>
            </a:r>
            <a:r>
              <a:rPr lang="en-GB" sz="1200" dirty="0" err="1">
                <a:latin typeface="Montserrat-Regular"/>
                <a:cs typeface="Montserrat-Regular"/>
              </a:rPr>
              <a:t>frivillige</a:t>
            </a:r>
            <a:r>
              <a:rPr lang="en-GB" sz="1200" dirty="0">
                <a:latin typeface="Montserrat-Regular"/>
                <a:cs typeface="Montserrat-Regular"/>
              </a:rPr>
              <a:t> </a:t>
            </a:r>
            <a:r>
              <a:rPr lang="en-GB" sz="1200" dirty="0" err="1">
                <a:latin typeface="Montserrat-Regular"/>
                <a:cs typeface="Montserrat-Regular"/>
              </a:rPr>
              <a:t>i</a:t>
            </a:r>
            <a:r>
              <a:rPr lang="en-GB" sz="1200" dirty="0">
                <a:latin typeface="Montserrat-Regular"/>
                <a:cs typeface="Montserrat-Regular"/>
              </a:rPr>
              <a:t> Det Danske </a:t>
            </a:r>
            <a:r>
              <a:rPr lang="en-GB" sz="1200" dirty="0" err="1">
                <a:latin typeface="Montserrat-Regular"/>
                <a:cs typeface="Montserrat-Regular"/>
              </a:rPr>
              <a:t>Spejderkorps</a:t>
            </a:r>
            <a:r>
              <a:rPr lang="en-GB" sz="1200" dirty="0">
                <a:latin typeface="Montserrat-Regular"/>
                <a:cs typeface="Montserrat-Regular"/>
              </a:rPr>
              <a:t>?</a:t>
            </a:r>
          </a:p>
          <a:p>
            <a:r>
              <a:rPr lang="da-DK" dirty="0"/>
              <a:t>Det skal du kunne svare på. Hvor er det ikke RBU, URK eller et af de andre spejderforbund de skal vælge. Hvad er det lige præcis der gøre DDS unikke</a:t>
            </a:r>
          </a:p>
        </p:txBody>
      </p:sp>
      <p:sp>
        <p:nvSpPr>
          <p:cNvPr id="4" name="Pladsholder til slidenummer 3"/>
          <p:cNvSpPr>
            <a:spLocks noGrp="1"/>
          </p:cNvSpPr>
          <p:nvPr>
            <p:ph type="sldNum" sz="quarter" idx="5"/>
          </p:nvPr>
        </p:nvSpPr>
        <p:spPr/>
        <p:txBody>
          <a:bodyPr/>
          <a:lstStyle/>
          <a:p>
            <a:fld id="{6D5A0EB7-15B5-994E-A7AA-35389F25896D}" type="slidenum">
              <a:rPr lang="da-DK" smtClean="0"/>
              <a:pPr/>
              <a:t>7</a:t>
            </a:fld>
            <a:endParaRPr lang="da-DK" dirty="0"/>
          </a:p>
        </p:txBody>
      </p:sp>
    </p:spTree>
    <p:extLst>
      <p:ext uri="{BB962C8B-B14F-4D97-AF65-F5344CB8AC3E}">
        <p14:creationId xmlns:p14="http://schemas.microsoft.com/office/powerpoint/2010/main" val="3122995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97819"/>
            <a:ext cx="7772400" cy="1102519"/>
          </a:xfrm>
          <a:prstGeom prst="rect">
            <a:avLst/>
          </a:prstGeom>
        </p:spPr>
        <p:txBody>
          <a:bodyPr/>
          <a:lstStyle/>
          <a:p>
            <a:r>
              <a:rPr lang="da-DK"/>
              <a:t>Klik for at redigere i masteren</a:t>
            </a:r>
          </a:p>
        </p:txBody>
      </p:sp>
      <p:sp>
        <p:nvSpPr>
          <p:cNvPr id="3" name="Undertitel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Klik for at redigere undertiteltypografien i masteren</a:t>
            </a:r>
          </a:p>
        </p:txBody>
      </p:sp>
    </p:spTree>
    <p:extLst>
      <p:ext uri="{BB962C8B-B14F-4D97-AF65-F5344CB8AC3E}">
        <p14:creationId xmlns:p14="http://schemas.microsoft.com/office/powerpoint/2010/main" val="36782330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rside 2">
    <p:spTree>
      <p:nvGrpSpPr>
        <p:cNvPr id="1" name=""/>
        <p:cNvGrpSpPr/>
        <p:nvPr/>
      </p:nvGrpSpPr>
      <p:grpSpPr>
        <a:xfrm>
          <a:off x="0" y="0"/>
          <a:ext cx="0" cy="0"/>
          <a:chOff x="0" y="0"/>
          <a:chExt cx="0" cy="0"/>
        </a:xfrm>
      </p:grpSpPr>
      <p:sp>
        <p:nvSpPr>
          <p:cNvPr id="12" name="Rektangel 11"/>
          <p:cNvSpPr/>
          <p:nvPr userDrawn="1"/>
        </p:nvSpPr>
        <p:spPr>
          <a:xfrm>
            <a:off x="129348" y="4457015"/>
            <a:ext cx="9524693" cy="686486"/>
          </a:xfrm>
          <a:prstGeom prst="rect">
            <a:avLst/>
          </a:prstGeom>
          <a:solidFill>
            <a:schemeClr val="bg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dirty="0">
              <a:latin typeface="Montserrat"/>
            </a:endParaRPr>
          </a:p>
        </p:txBody>
      </p:sp>
      <p:pic>
        <p:nvPicPr>
          <p:cNvPr id="21" name="Billede 20"/>
          <p:cNvPicPr>
            <a:picLocks noChangeAspect="1"/>
          </p:cNvPicPr>
          <p:nvPr userDrawn="1"/>
        </p:nvPicPr>
        <p:blipFill rotWithShape="1">
          <a:blip r:embed="rId2"/>
          <a:srcRect l="1355" t="28395" b="21150"/>
          <a:stretch/>
        </p:blipFill>
        <p:spPr>
          <a:xfrm>
            <a:off x="180486" y="176008"/>
            <a:ext cx="8787301" cy="2993628"/>
          </a:xfrm>
          <a:prstGeom prst="rect">
            <a:avLst/>
          </a:prstGeom>
        </p:spPr>
      </p:pic>
      <p:sp>
        <p:nvSpPr>
          <p:cNvPr id="23" name="Rektangel 22"/>
          <p:cNvSpPr/>
          <p:nvPr userDrawn="1"/>
        </p:nvSpPr>
        <p:spPr>
          <a:xfrm>
            <a:off x="180487" y="4810156"/>
            <a:ext cx="8784001" cy="11585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a-DK" dirty="0">
                <a:solidFill>
                  <a:srgbClr val="7F7F7F"/>
                </a:solidFill>
                <a:latin typeface="Montserrat"/>
              </a:rPr>
              <a:t>         </a:t>
            </a:r>
          </a:p>
        </p:txBody>
      </p:sp>
      <p:pic>
        <p:nvPicPr>
          <p:cNvPr id="24" name="Billede 23"/>
          <p:cNvPicPr>
            <a:picLocks noChangeAspect="1"/>
          </p:cNvPicPr>
          <p:nvPr userDrawn="1"/>
        </p:nvPicPr>
        <p:blipFill>
          <a:blip r:embed="rId3"/>
          <a:stretch>
            <a:fillRect/>
          </a:stretch>
        </p:blipFill>
        <p:spPr>
          <a:xfrm>
            <a:off x="193516" y="3935185"/>
            <a:ext cx="2034787" cy="809763"/>
          </a:xfrm>
          <a:prstGeom prst="rect">
            <a:avLst/>
          </a:prstGeom>
        </p:spPr>
      </p:pic>
      <p:sp>
        <p:nvSpPr>
          <p:cNvPr id="25" name="Rektangel 24"/>
          <p:cNvSpPr/>
          <p:nvPr userDrawn="1"/>
        </p:nvSpPr>
        <p:spPr>
          <a:xfrm>
            <a:off x="8964488" y="-3994"/>
            <a:ext cx="1800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dirty="0">
              <a:latin typeface="Montserrat"/>
            </a:endParaRPr>
          </a:p>
        </p:txBody>
      </p:sp>
      <p:sp>
        <p:nvSpPr>
          <p:cNvPr id="26" name="Titel 1"/>
          <p:cNvSpPr>
            <a:spLocks noGrp="1"/>
          </p:cNvSpPr>
          <p:nvPr>
            <p:ph type="ctrTitle"/>
          </p:nvPr>
        </p:nvSpPr>
        <p:spPr>
          <a:xfrm>
            <a:off x="206931" y="3264324"/>
            <a:ext cx="8747999" cy="477892"/>
          </a:xfrm>
          <a:prstGeom prst="rect">
            <a:avLst/>
          </a:prstGeom>
        </p:spPr>
        <p:txBody>
          <a:bodyPr>
            <a:normAutofit fontScale="90000"/>
          </a:bodyPr>
          <a:lstStyle/>
          <a:p>
            <a:r>
              <a:rPr lang="da-DK" sz="3600" dirty="0">
                <a:latin typeface="Alfa Slab One"/>
              </a:rPr>
              <a:t>Spejder Power Point</a:t>
            </a:r>
          </a:p>
        </p:txBody>
      </p:sp>
      <p:pic>
        <p:nvPicPr>
          <p:cNvPr id="28" name="Billede 27"/>
          <p:cNvPicPr>
            <a:picLocks noChangeAspect="1"/>
          </p:cNvPicPr>
          <p:nvPr userDrawn="1"/>
        </p:nvPicPr>
        <p:blipFill>
          <a:blip r:embed="rId4"/>
          <a:stretch>
            <a:fillRect/>
          </a:stretch>
        </p:blipFill>
        <p:spPr>
          <a:xfrm>
            <a:off x="7674863" y="4162120"/>
            <a:ext cx="1292606" cy="559161"/>
          </a:xfrm>
          <a:prstGeom prst="rect">
            <a:avLst/>
          </a:prstGeom>
        </p:spPr>
      </p:pic>
      <p:sp>
        <p:nvSpPr>
          <p:cNvPr id="29" name="Undertitel 2"/>
          <p:cNvSpPr>
            <a:spLocks noGrp="1"/>
          </p:cNvSpPr>
          <p:nvPr>
            <p:ph type="subTitle" idx="1" hasCustomPrompt="1"/>
          </p:nvPr>
        </p:nvSpPr>
        <p:spPr>
          <a:xfrm>
            <a:off x="198000" y="3793062"/>
            <a:ext cx="8748000" cy="392726"/>
          </a:xfrm>
          <a:prstGeom prst="rect">
            <a:avLst/>
          </a:prstGeom>
        </p:spPr>
        <p:txBody>
          <a:bodyPr>
            <a:normAutofit lnSpcReduction="10000"/>
          </a:bodyPr>
          <a:lstStyle>
            <a:lvl1pPr marL="0" indent="0" algn="ctr">
              <a:buNone/>
              <a:defRPr/>
            </a:lvl1pPr>
          </a:lstStyle>
          <a:p>
            <a:r>
              <a:rPr lang="da-DK" sz="2000" dirty="0">
                <a:solidFill>
                  <a:schemeClr val="tx1"/>
                </a:solidFill>
                <a:latin typeface="Alfa Slab One"/>
              </a:rPr>
              <a:t>Indsæt titel</a:t>
            </a:r>
            <a:endParaRPr lang="da-DK" sz="2000" dirty="0">
              <a:solidFill>
                <a:schemeClr val="tx1"/>
              </a:solidFill>
            </a:endParaRPr>
          </a:p>
        </p:txBody>
      </p:sp>
    </p:spTree>
    <p:extLst>
      <p:ext uri="{BB962C8B-B14F-4D97-AF65-F5344CB8AC3E}">
        <p14:creationId xmlns:p14="http://schemas.microsoft.com/office/powerpoint/2010/main" val="3172566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dhold 1">
    <p:spTree>
      <p:nvGrpSpPr>
        <p:cNvPr id="1" name=""/>
        <p:cNvGrpSpPr/>
        <p:nvPr/>
      </p:nvGrpSpPr>
      <p:grpSpPr>
        <a:xfrm>
          <a:off x="0" y="0"/>
          <a:ext cx="0" cy="0"/>
          <a:chOff x="0" y="0"/>
          <a:chExt cx="0" cy="0"/>
        </a:xfrm>
      </p:grpSpPr>
      <p:pic>
        <p:nvPicPr>
          <p:cNvPr id="3" name="Billede 2" descr="kugl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3571" y="1261749"/>
            <a:ext cx="369416" cy="373453"/>
          </a:xfrm>
          <a:prstGeom prst="rect">
            <a:avLst/>
          </a:prstGeom>
        </p:spPr>
      </p:pic>
      <p:sp>
        <p:nvSpPr>
          <p:cNvPr id="4" name="Tekstfelt 3"/>
          <p:cNvSpPr txBox="1"/>
          <p:nvPr userDrawn="1"/>
        </p:nvSpPr>
        <p:spPr>
          <a:xfrm>
            <a:off x="429160" y="1309976"/>
            <a:ext cx="244221" cy="276999"/>
          </a:xfrm>
          <a:prstGeom prst="rect">
            <a:avLst/>
          </a:prstGeom>
          <a:noFill/>
        </p:spPr>
        <p:txBody>
          <a:bodyPr wrap="none" rtlCol="0">
            <a:spAutoFit/>
          </a:bodyPr>
          <a:lstStyle/>
          <a:p>
            <a:r>
              <a:rPr lang="da-DK" sz="1200" dirty="0">
                <a:solidFill>
                  <a:srgbClr val="FFFFFF"/>
                </a:solidFill>
                <a:latin typeface="Montserrat"/>
                <a:cs typeface="Montserrat"/>
              </a:rPr>
              <a:t>1</a:t>
            </a:r>
          </a:p>
        </p:txBody>
      </p:sp>
      <p:pic>
        <p:nvPicPr>
          <p:cNvPr id="5" name="Billede 4" descr="kugl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3571" y="1736899"/>
            <a:ext cx="369416" cy="373453"/>
          </a:xfrm>
          <a:prstGeom prst="rect">
            <a:avLst/>
          </a:prstGeom>
        </p:spPr>
      </p:pic>
      <p:sp>
        <p:nvSpPr>
          <p:cNvPr id="6" name="Tekstfelt 5"/>
          <p:cNvSpPr txBox="1"/>
          <p:nvPr userDrawn="1"/>
        </p:nvSpPr>
        <p:spPr>
          <a:xfrm>
            <a:off x="416948" y="1785126"/>
            <a:ext cx="287258" cy="276999"/>
          </a:xfrm>
          <a:prstGeom prst="rect">
            <a:avLst/>
          </a:prstGeom>
          <a:noFill/>
        </p:spPr>
        <p:txBody>
          <a:bodyPr wrap="none" rtlCol="0">
            <a:spAutoFit/>
          </a:bodyPr>
          <a:lstStyle/>
          <a:p>
            <a:r>
              <a:rPr lang="da-DK" sz="1200" dirty="0">
                <a:solidFill>
                  <a:srgbClr val="FFFFFF"/>
                </a:solidFill>
                <a:latin typeface="Montserrat"/>
                <a:cs typeface="Montserrat"/>
              </a:rPr>
              <a:t>2</a:t>
            </a:r>
          </a:p>
        </p:txBody>
      </p:sp>
      <p:pic>
        <p:nvPicPr>
          <p:cNvPr id="7" name="Billede 6" descr="kugl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3571" y="2237966"/>
            <a:ext cx="369416" cy="373453"/>
          </a:xfrm>
          <a:prstGeom prst="rect">
            <a:avLst/>
          </a:prstGeom>
        </p:spPr>
      </p:pic>
      <p:sp>
        <p:nvSpPr>
          <p:cNvPr id="8" name="Tekstfelt 7"/>
          <p:cNvSpPr txBox="1"/>
          <p:nvPr userDrawn="1"/>
        </p:nvSpPr>
        <p:spPr>
          <a:xfrm>
            <a:off x="416948" y="2286193"/>
            <a:ext cx="274434" cy="276999"/>
          </a:xfrm>
          <a:prstGeom prst="rect">
            <a:avLst/>
          </a:prstGeom>
          <a:noFill/>
        </p:spPr>
        <p:txBody>
          <a:bodyPr wrap="none" rtlCol="0">
            <a:spAutoFit/>
          </a:bodyPr>
          <a:lstStyle/>
          <a:p>
            <a:r>
              <a:rPr lang="da-DK" sz="1200" dirty="0">
                <a:solidFill>
                  <a:srgbClr val="FFFFFF"/>
                </a:solidFill>
                <a:latin typeface="Montserrat"/>
                <a:cs typeface="Montserrat"/>
              </a:rPr>
              <a:t>3</a:t>
            </a:r>
          </a:p>
        </p:txBody>
      </p:sp>
      <p:pic>
        <p:nvPicPr>
          <p:cNvPr id="9" name="Billede 8" descr="kugl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3571" y="2713117"/>
            <a:ext cx="369416" cy="373453"/>
          </a:xfrm>
          <a:prstGeom prst="rect">
            <a:avLst/>
          </a:prstGeom>
        </p:spPr>
      </p:pic>
      <p:sp>
        <p:nvSpPr>
          <p:cNvPr id="10" name="Tekstfelt 9"/>
          <p:cNvSpPr txBox="1"/>
          <p:nvPr userDrawn="1"/>
        </p:nvSpPr>
        <p:spPr>
          <a:xfrm>
            <a:off x="416948" y="2761344"/>
            <a:ext cx="287258" cy="276999"/>
          </a:xfrm>
          <a:prstGeom prst="rect">
            <a:avLst/>
          </a:prstGeom>
          <a:noFill/>
        </p:spPr>
        <p:txBody>
          <a:bodyPr wrap="none" rtlCol="0">
            <a:spAutoFit/>
          </a:bodyPr>
          <a:lstStyle/>
          <a:p>
            <a:r>
              <a:rPr lang="da-DK" sz="1200" dirty="0">
                <a:solidFill>
                  <a:srgbClr val="FFFFFF"/>
                </a:solidFill>
                <a:latin typeface="Montserrat"/>
                <a:cs typeface="Montserrat"/>
              </a:rPr>
              <a:t>4</a:t>
            </a:r>
          </a:p>
        </p:txBody>
      </p:sp>
      <p:pic>
        <p:nvPicPr>
          <p:cNvPr id="11" name="Billede 10" descr="kugl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3571" y="3196906"/>
            <a:ext cx="369416" cy="373453"/>
          </a:xfrm>
          <a:prstGeom prst="rect">
            <a:avLst/>
          </a:prstGeom>
        </p:spPr>
      </p:pic>
      <p:sp>
        <p:nvSpPr>
          <p:cNvPr id="12" name="Tekstfelt 11"/>
          <p:cNvSpPr txBox="1"/>
          <p:nvPr userDrawn="1"/>
        </p:nvSpPr>
        <p:spPr>
          <a:xfrm>
            <a:off x="416948" y="3245133"/>
            <a:ext cx="274434" cy="276999"/>
          </a:xfrm>
          <a:prstGeom prst="rect">
            <a:avLst/>
          </a:prstGeom>
          <a:noFill/>
        </p:spPr>
        <p:txBody>
          <a:bodyPr wrap="none" rtlCol="0">
            <a:spAutoFit/>
          </a:bodyPr>
          <a:lstStyle/>
          <a:p>
            <a:r>
              <a:rPr lang="da-DK" sz="1200" dirty="0">
                <a:solidFill>
                  <a:srgbClr val="FFFFFF"/>
                </a:solidFill>
                <a:latin typeface="Montserrat"/>
                <a:cs typeface="Montserrat"/>
              </a:rPr>
              <a:t>5</a:t>
            </a:r>
          </a:p>
        </p:txBody>
      </p:sp>
      <p:pic>
        <p:nvPicPr>
          <p:cNvPr id="13" name="Billede 12" descr="kugl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3571" y="3654778"/>
            <a:ext cx="369416" cy="373453"/>
          </a:xfrm>
          <a:prstGeom prst="rect">
            <a:avLst/>
          </a:prstGeom>
        </p:spPr>
      </p:pic>
      <p:sp>
        <p:nvSpPr>
          <p:cNvPr id="14" name="Tekstfelt 13"/>
          <p:cNvSpPr txBox="1"/>
          <p:nvPr userDrawn="1"/>
        </p:nvSpPr>
        <p:spPr>
          <a:xfrm>
            <a:off x="416948" y="3703005"/>
            <a:ext cx="279307" cy="276999"/>
          </a:xfrm>
          <a:prstGeom prst="rect">
            <a:avLst/>
          </a:prstGeom>
          <a:noFill/>
        </p:spPr>
        <p:txBody>
          <a:bodyPr wrap="none" rtlCol="0">
            <a:spAutoFit/>
          </a:bodyPr>
          <a:lstStyle/>
          <a:p>
            <a:r>
              <a:rPr lang="da-DK" sz="1200" dirty="0">
                <a:solidFill>
                  <a:srgbClr val="FFFFFF"/>
                </a:solidFill>
                <a:latin typeface="Montserrat"/>
              </a:rPr>
              <a:t>6</a:t>
            </a:r>
          </a:p>
        </p:txBody>
      </p:sp>
      <p:pic>
        <p:nvPicPr>
          <p:cNvPr id="21" name="Billede 20" descr="venner.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01988" y="2618797"/>
            <a:ext cx="2340685" cy="2388453"/>
          </a:xfrm>
          <a:prstGeom prst="rect">
            <a:avLst/>
          </a:prstGeom>
        </p:spPr>
      </p:pic>
      <p:sp>
        <p:nvSpPr>
          <p:cNvPr id="23" name="Pladsholder til tekst 22"/>
          <p:cNvSpPr>
            <a:spLocks noGrp="1"/>
          </p:cNvSpPr>
          <p:nvPr>
            <p:ph type="body" sz="quarter" idx="10"/>
          </p:nvPr>
        </p:nvSpPr>
        <p:spPr>
          <a:xfrm>
            <a:off x="404358" y="488432"/>
            <a:ext cx="6792596" cy="584013"/>
          </a:xfrm>
          <a:prstGeom prst="rect">
            <a:avLst/>
          </a:prstGeom>
        </p:spPr>
        <p:txBody>
          <a:bodyPr vert="horz"/>
          <a:lstStyle>
            <a:lvl1pPr marL="0" indent="0" algn="l">
              <a:buNone/>
              <a:defRPr sz="2800" b="1" i="0">
                <a:latin typeface="Alfa Slab One"/>
                <a:cs typeface="Alfa Slab One"/>
              </a:defRPr>
            </a:lvl1pPr>
          </a:lstStyle>
          <a:p>
            <a:pPr lvl="0"/>
            <a:r>
              <a:rPr lang="da-DK" dirty="0"/>
              <a:t>Klik for at redigere</a:t>
            </a:r>
          </a:p>
        </p:txBody>
      </p:sp>
      <p:sp>
        <p:nvSpPr>
          <p:cNvPr id="25" name="Pladsholder til tekst 24"/>
          <p:cNvSpPr>
            <a:spLocks noGrp="1"/>
          </p:cNvSpPr>
          <p:nvPr>
            <p:ph type="body" sz="quarter" idx="11" hasCustomPrompt="1"/>
          </p:nvPr>
        </p:nvSpPr>
        <p:spPr>
          <a:xfrm>
            <a:off x="736653" y="1310890"/>
            <a:ext cx="3398837" cy="294017"/>
          </a:xfrm>
          <a:prstGeom prst="rect">
            <a:avLst/>
          </a:prstGeom>
        </p:spPr>
        <p:txBody>
          <a:bodyPr vert="horz"/>
          <a:lstStyle>
            <a:lvl1pPr marL="0" indent="0">
              <a:buNone/>
              <a:defRPr sz="1200" b="1" i="0" baseline="0">
                <a:latin typeface="Montserrat"/>
                <a:cs typeface="Montserrat"/>
              </a:defRPr>
            </a:lvl1pPr>
            <a:lvl2pPr marL="457200" indent="0">
              <a:buNone/>
              <a:defRPr/>
            </a:lvl2pPr>
            <a:lvl3pPr marL="914400" indent="0">
              <a:buNone/>
              <a:defRPr/>
            </a:lvl3pPr>
            <a:lvl4pPr marL="1371600" indent="0">
              <a:buNone/>
              <a:defRPr/>
            </a:lvl4pPr>
            <a:lvl5pPr marL="1828800" indent="0">
              <a:buNone/>
              <a:defRPr/>
            </a:lvl5pPr>
          </a:lstStyle>
          <a:p>
            <a:pPr lvl="0"/>
            <a:r>
              <a:rPr lang="da-DK" dirty="0"/>
              <a:t>Indsæt tekst</a:t>
            </a:r>
          </a:p>
        </p:txBody>
      </p:sp>
      <p:sp>
        <p:nvSpPr>
          <p:cNvPr id="27" name="Pladsholder til tekst 24"/>
          <p:cNvSpPr>
            <a:spLocks noGrp="1"/>
          </p:cNvSpPr>
          <p:nvPr>
            <p:ph type="body" sz="quarter" idx="12" hasCustomPrompt="1"/>
          </p:nvPr>
        </p:nvSpPr>
        <p:spPr>
          <a:xfrm>
            <a:off x="732987" y="1781538"/>
            <a:ext cx="3398837" cy="294017"/>
          </a:xfrm>
          <a:prstGeom prst="rect">
            <a:avLst/>
          </a:prstGeom>
        </p:spPr>
        <p:txBody>
          <a:bodyPr vert="horz"/>
          <a:lstStyle>
            <a:lvl1pPr marL="0" indent="0">
              <a:buNone/>
              <a:defRPr sz="1200" b="1" i="0" baseline="0">
                <a:latin typeface="Montserrat"/>
                <a:cs typeface="Montserrat"/>
              </a:defRPr>
            </a:lvl1pPr>
            <a:lvl2pPr marL="457200" indent="0">
              <a:buNone/>
              <a:defRPr/>
            </a:lvl2pPr>
            <a:lvl3pPr marL="914400" indent="0">
              <a:buNone/>
              <a:defRPr/>
            </a:lvl3pPr>
            <a:lvl4pPr marL="1371600" indent="0">
              <a:buNone/>
              <a:defRPr/>
            </a:lvl4pPr>
            <a:lvl5pPr marL="1828800" indent="0">
              <a:buNone/>
              <a:defRPr/>
            </a:lvl5pPr>
          </a:lstStyle>
          <a:p>
            <a:pPr lvl="0"/>
            <a:r>
              <a:rPr lang="da-DK" dirty="0"/>
              <a:t>Indsæt tekst</a:t>
            </a:r>
          </a:p>
        </p:txBody>
      </p:sp>
      <p:sp>
        <p:nvSpPr>
          <p:cNvPr id="28" name="Pladsholder til tekst 24"/>
          <p:cNvSpPr>
            <a:spLocks noGrp="1"/>
          </p:cNvSpPr>
          <p:nvPr>
            <p:ph type="body" sz="quarter" idx="13" hasCustomPrompt="1"/>
          </p:nvPr>
        </p:nvSpPr>
        <p:spPr>
          <a:xfrm>
            <a:off x="736653" y="2284906"/>
            <a:ext cx="3398837" cy="294017"/>
          </a:xfrm>
          <a:prstGeom prst="rect">
            <a:avLst/>
          </a:prstGeom>
        </p:spPr>
        <p:txBody>
          <a:bodyPr vert="horz"/>
          <a:lstStyle>
            <a:lvl1pPr marL="0" indent="0">
              <a:buNone/>
              <a:defRPr sz="1200" b="1" i="0" baseline="0">
                <a:latin typeface="Montserrat"/>
                <a:cs typeface="Montserrat"/>
              </a:defRPr>
            </a:lvl1pPr>
            <a:lvl2pPr marL="457200" indent="0">
              <a:buNone/>
              <a:defRPr/>
            </a:lvl2pPr>
            <a:lvl3pPr marL="914400" indent="0">
              <a:buNone/>
              <a:defRPr/>
            </a:lvl3pPr>
            <a:lvl4pPr marL="1371600" indent="0">
              <a:buNone/>
              <a:defRPr/>
            </a:lvl4pPr>
            <a:lvl5pPr marL="1828800" indent="0">
              <a:buNone/>
              <a:defRPr/>
            </a:lvl5pPr>
          </a:lstStyle>
          <a:p>
            <a:pPr lvl="0"/>
            <a:r>
              <a:rPr lang="da-DK" dirty="0"/>
              <a:t>Indsæt tekst</a:t>
            </a:r>
          </a:p>
        </p:txBody>
      </p:sp>
      <p:sp>
        <p:nvSpPr>
          <p:cNvPr id="29" name="Pladsholder til tekst 24"/>
          <p:cNvSpPr>
            <a:spLocks noGrp="1"/>
          </p:cNvSpPr>
          <p:nvPr>
            <p:ph type="body" sz="quarter" idx="14" hasCustomPrompt="1"/>
          </p:nvPr>
        </p:nvSpPr>
        <p:spPr>
          <a:xfrm>
            <a:off x="733402" y="2763956"/>
            <a:ext cx="3398837" cy="294017"/>
          </a:xfrm>
          <a:prstGeom prst="rect">
            <a:avLst/>
          </a:prstGeom>
        </p:spPr>
        <p:txBody>
          <a:bodyPr vert="horz"/>
          <a:lstStyle>
            <a:lvl1pPr marL="0" indent="0">
              <a:buNone/>
              <a:defRPr sz="1200" b="1" i="0" baseline="0">
                <a:latin typeface="Montserrat"/>
                <a:cs typeface="Montserrat"/>
              </a:defRPr>
            </a:lvl1pPr>
            <a:lvl2pPr marL="457200" indent="0">
              <a:buNone/>
              <a:defRPr/>
            </a:lvl2pPr>
            <a:lvl3pPr marL="914400" indent="0">
              <a:buNone/>
              <a:defRPr/>
            </a:lvl3pPr>
            <a:lvl4pPr marL="1371600" indent="0">
              <a:buNone/>
              <a:defRPr/>
            </a:lvl4pPr>
            <a:lvl5pPr marL="1828800" indent="0">
              <a:buNone/>
              <a:defRPr/>
            </a:lvl5pPr>
          </a:lstStyle>
          <a:p>
            <a:pPr lvl="0"/>
            <a:r>
              <a:rPr lang="da-DK" dirty="0"/>
              <a:t>Indsæt tekst</a:t>
            </a:r>
          </a:p>
        </p:txBody>
      </p:sp>
      <p:sp>
        <p:nvSpPr>
          <p:cNvPr id="30" name="Pladsholder til tekst 24"/>
          <p:cNvSpPr>
            <a:spLocks noGrp="1"/>
          </p:cNvSpPr>
          <p:nvPr>
            <p:ph type="body" sz="quarter" idx="15" hasCustomPrompt="1"/>
          </p:nvPr>
        </p:nvSpPr>
        <p:spPr>
          <a:xfrm>
            <a:off x="731773" y="3245133"/>
            <a:ext cx="3398837" cy="294017"/>
          </a:xfrm>
          <a:prstGeom prst="rect">
            <a:avLst/>
          </a:prstGeom>
        </p:spPr>
        <p:txBody>
          <a:bodyPr vert="horz"/>
          <a:lstStyle>
            <a:lvl1pPr marL="0" indent="0">
              <a:buNone/>
              <a:defRPr sz="1200" b="1" i="0" baseline="0">
                <a:latin typeface="Montserrat"/>
                <a:cs typeface="Montserrat"/>
              </a:defRPr>
            </a:lvl1pPr>
            <a:lvl2pPr marL="457200" indent="0">
              <a:buNone/>
              <a:defRPr/>
            </a:lvl2pPr>
            <a:lvl3pPr marL="914400" indent="0">
              <a:buNone/>
              <a:defRPr/>
            </a:lvl3pPr>
            <a:lvl4pPr marL="1371600" indent="0">
              <a:buNone/>
              <a:defRPr/>
            </a:lvl4pPr>
            <a:lvl5pPr marL="1828800" indent="0">
              <a:buNone/>
              <a:defRPr/>
            </a:lvl5pPr>
          </a:lstStyle>
          <a:p>
            <a:pPr lvl="0"/>
            <a:r>
              <a:rPr lang="da-DK" dirty="0"/>
              <a:t>Indsæt tekst</a:t>
            </a:r>
          </a:p>
        </p:txBody>
      </p:sp>
      <p:sp>
        <p:nvSpPr>
          <p:cNvPr id="31" name="Pladsholder til tekst 24"/>
          <p:cNvSpPr>
            <a:spLocks noGrp="1"/>
          </p:cNvSpPr>
          <p:nvPr>
            <p:ph type="body" sz="quarter" idx="16" hasCustomPrompt="1"/>
          </p:nvPr>
        </p:nvSpPr>
        <p:spPr>
          <a:xfrm>
            <a:off x="736653" y="3697181"/>
            <a:ext cx="3398837" cy="294017"/>
          </a:xfrm>
          <a:prstGeom prst="rect">
            <a:avLst/>
          </a:prstGeom>
        </p:spPr>
        <p:txBody>
          <a:bodyPr vert="horz"/>
          <a:lstStyle>
            <a:lvl1pPr marL="0" indent="0">
              <a:buNone/>
              <a:defRPr sz="1200" b="1" i="0" baseline="0">
                <a:latin typeface="Montserrat"/>
                <a:cs typeface="Montserrat"/>
              </a:defRPr>
            </a:lvl1pPr>
            <a:lvl2pPr marL="457200" indent="0">
              <a:buNone/>
              <a:defRPr/>
            </a:lvl2pPr>
            <a:lvl3pPr marL="914400" indent="0">
              <a:buNone/>
              <a:defRPr/>
            </a:lvl3pPr>
            <a:lvl4pPr marL="1371600" indent="0">
              <a:buNone/>
              <a:defRPr/>
            </a:lvl4pPr>
            <a:lvl5pPr marL="1828800" indent="0">
              <a:buNone/>
              <a:defRPr/>
            </a:lvl5pPr>
          </a:lstStyle>
          <a:p>
            <a:pPr lvl="0"/>
            <a:r>
              <a:rPr lang="da-DK" dirty="0"/>
              <a:t>Indsæt tekst</a:t>
            </a:r>
          </a:p>
        </p:txBody>
      </p:sp>
    </p:spTree>
    <p:extLst>
      <p:ext uri="{BB962C8B-B14F-4D97-AF65-F5344CB8AC3E}">
        <p14:creationId xmlns:p14="http://schemas.microsoft.com/office/powerpoint/2010/main" val="26512769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dhold 2">
    <p:spTree>
      <p:nvGrpSpPr>
        <p:cNvPr id="1" name=""/>
        <p:cNvGrpSpPr/>
        <p:nvPr/>
      </p:nvGrpSpPr>
      <p:grpSpPr>
        <a:xfrm>
          <a:off x="0" y="0"/>
          <a:ext cx="0" cy="0"/>
          <a:chOff x="0" y="0"/>
          <a:chExt cx="0" cy="0"/>
        </a:xfrm>
      </p:grpSpPr>
      <p:sp>
        <p:nvSpPr>
          <p:cNvPr id="3" name="Rektangel 2"/>
          <p:cNvSpPr/>
          <p:nvPr userDrawn="1"/>
        </p:nvSpPr>
        <p:spPr>
          <a:xfrm>
            <a:off x="1292430" y="1469347"/>
            <a:ext cx="171859" cy="708385"/>
          </a:xfrm>
          <a:prstGeom prst="rect">
            <a:avLst/>
          </a:prstGeom>
          <a:solidFill>
            <a:srgbClr val="0829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a-DK" dirty="0">
                <a:solidFill>
                  <a:srgbClr val="7F7F7F"/>
                </a:solidFill>
                <a:latin typeface="Montserrat"/>
              </a:rPr>
              <a:t>         </a:t>
            </a:r>
          </a:p>
        </p:txBody>
      </p:sp>
      <p:sp>
        <p:nvSpPr>
          <p:cNvPr id="4" name="Rektangel 3"/>
          <p:cNvSpPr/>
          <p:nvPr userDrawn="1"/>
        </p:nvSpPr>
        <p:spPr>
          <a:xfrm>
            <a:off x="1464289" y="1469347"/>
            <a:ext cx="5766940" cy="708385"/>
          </a:xfrm>
          <a:prstGeom prst="rect">
            <a:avLst/>
          </a:prstGeom>
          <a:solidFill>
            <a:srgbClr val="082957">
              <a:alpha val="2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a-DK" dirty="0">
                <a:solidFill>
                  <a:srgbClr val="7F7F7F"/>
                </a:solidFill>
                <a:latin typeface="Montserrat"/>
              </a:rPr>
              <a:t>         </a:t>
            </a:r>
          </a:p>
        </p:txBody>
      </p:sp>
      <p:sp>
        <p:nvSpPr>
          <p:cNvPr id="6" name="Pladsholder til tekst 22"/>
          <p:cNvSpPr>
            <a:spLocks noGrp="1"/>
          </p:cNvSpPr>
          <p:nvPr>
            <p:ph type="body" sz="quarter" idx="10"/>
          </p:nvPr>
        </p:nvSpPr>
        <p:spPr>
          <a:xfrm>
            <a:off x="404358" y="488432"/>
            <a:ext cx="5632032" cy="584013"/>
          </a:xfrm>
          <a:prstGeom prst="rect">
            <a:avLst/>
          </a:prstGeom>
        </p:spPr>
        <p:txBody>
          <a:bodyPr vert="horz"/>
          <a:lstStyle>
            <a:lvl1pPr marL="0" indent="0" algn="l">
              <a:buNone/>
              <a:defRPr sz="2800" b="1" i="0">
                <a:latin typeface="Alfa Slab One"/>
                <a:cs typeface="Alfa Slab One"/>
              </a:defRPr>
            </a:lvl1pPr>
          </a:lstStyle>
          <a:p>
            <a:pPr lvl="0"/>
            <a:r>
              <a:rPr lang="da-DK" dirty="0"/>
              <a:t>Klik for at redigere</a:t>
            </a:r>
          </a:p>
        </p:txBody>
      </p:sp>
      <p:sp>
        <p:nvSpPr>
          <p:cNvPr id="12" name="Pladsholder til tekst 24"/>
          <p:cNvSpPr>
            <a:spLocks noGrp="1"/>
          </p:cNvSpPr>
          <p:nvPr>
            <p:ph type="body" sz="quarter" idx="11" hasCustomPrompt="1"/>
          </p:nvPr>
        </p:nvSpPr>
        <p:spPr>
          <a:xfrm>
            <a:off x="1546858" y="1670589"/>
            <a:ext cx="3398837" cy="294017"/>
          </a:xfrm>
          <a:prstGeom prst="rect">
            <a:avLst/>
          </a:prstGeom>
        </p:spPr>
        <p:txBody>
          <a:bodyPr vert="horz"/>
          <a:lstStyle>
            <a:lvl1pPr marL="0" indent="0">
              <a:buNone/>
              <a:defRPr sz="1200" b="1" i="0" baseline="0">
                <a:latin typeface="Montserrat"/>
                <a:cs typeface="Montserrat"/>
              </a:defRPr>
            </a:lvl1pPr>
            <a:lvl2pPr marL="457200" indent="0">
              <a:buNone/>
              <a:defRPr/>
            </a:lvl2pPr>
            <a:lvl3pPr marL="914400" indent="0">
              <a:buNone/>
              <a:defRPr/>
            </a:lvl3pPr>
            <a:lvl4pPr marL="1371600" indent="0">
              <a:buNone/>
              <a:defRPr/>
            </a:lvl4pPr>
            <a:lvl5pPr marL="1828800" indent="0">
              <a:buNone/>
              <a:defRPr/>
            </a:lvl5pPr>
          </a:lstStyle>
          <a:p>
            <a:pPr lvl="0"/>
            <a:r>
              <a:rPr lang="da-DK" dirty="0"/>
              <a:t>Indsæt tekst</a:t>
            </a:r>
          </a:p>
        </p:txBody>
      </p:sp>
      <p:sp>
        <p:nvSpPr>
          <p:cNvPr id="25" name="Rektangel 24"/>
          <p:cNvSpPr/>
          <p:nvPr userDrawn="1"/>
        </p:nvSpPr>
        <p:spPr>
          <a:xfrm>
            <a:off x="1292430" y="2418130"/>
            <a:ext cx="171859" cy="708385"/>
          </a:xfrm>
          <a:prstGeom prst="rect">
            <a:avLst/>
          </a:prstGeom>
          <a:solidFill>
            <a:srgbClr val="0829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a-DK" dirty="0">
                <a:solidFill>
                  <a:srgbClr val="7F7F7F"/>
                </a:solidFill>
                <a:latin typeface="Montserrat"/>
              </a:rPr>
              <a:t>         </a:t>
            </a:r>
          </a:p>
        </p:txBody>
      </p:sp>
      <p:sp>
        <p:nvSpPr>
          <p:cNvPr id="26" name="Rektangel 25"/>
          <p:cNvSpPr/>
          <p:nvPr userDrawn="1"/>
        </p:nvSpPr>
        <p:spPr>
          <a:xfrm>
            <a:off x="1464289" y="2418130"/>
            <a:ext cx="5766940" cy="708385"/>
          </a:xfrm>
          <a:prstGeom prst="rect">
            <a:avLst/>
          </a:prstGeom>
          <a:solidFill>
            <a:srgbClr val="082957">
              <a:alpha val="2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a-DK" dirty="0">
                <a:solidFill>
                  <a:srgbClr val="7F7F7F"/>
                </a:solidFill>
                <a:latin typeface="Montserrat"/>
              </a:rPr>
              <a:t>         </a:t>
            </a:r>
          </a:p>
        </p:txBody>
      </p:sp>
      <p:sp>
        <p:nvSpPr>
          <p:cNvPr id="27" name="Pladsholder til tekst 24"/>
          <p:cNvSpPr>
            <a:spLocks noGrp="1"/>
          </p:cNvSpPr>
          <p:nvPr>
            <p:ph type="body" sz="quarter" idx="12" hasCustomPrompt="1"/>
          </p:nvPr>
        </p:nvSpPr>
        <p:spPr>
          <a:xfrm>
            <a:off x="1546858" y="2619372"/>
            <a:ext cx="3398837" cy="294017"/>
          </a:xfrm>
          <a:prstGeom prst="rect">
            <a:avLst/>
          </a:prstGeom>
        </p:spPr>
        <p:txBody>
          <a:bodyPr vert="horz"/>
          <a:lstStyle>
            <a:lvl1pPr marL="0" indent="0">
              <a:buNone/>
              <a:defRPr sz="1200" b="1" i="0" baseline="0">
                <a:latin typeface="Montserrat"/>
                <a:cs typeface="Montserrat"/>
              </a:defRPr>
            </a:lvl1pPr>
            <a:lvl2pPr marL="457200" indent="0">
              <a:buNone/>
              <a:defRPr/>
            </a:lvl2pPr>
            <a:lvl3pPr marL="914400" indent="0">
              <a:buNone/>
              <a:defRPr/>
            </a:lvl3pPr>
            <a:lvl4pPr marL="1371600" indent="0">
              <a:buNone/>
              <a:defRPr/>
            </a:lvl4pPr>
            <a:lvl5pPr marL="1828800" indent="0">
              <a:buNone/>
              <a:defRPr/>
            </a:lvl5pPr>
          </a:lstStyle>
          <a:p>
            <a:pPr lvl="0"/>
            <a:r>
              <a:rPr lang="da-DK" dirty="0"/>
              <a:t>Indsæt tekst</a:t>
            </a:r>
          </a:p>
        </p:txBody>
      </p:sp>
      <p:sp>
        <p:nvSpPr>
          <p:cNvPr id="37" name="Rektangel 36"/>
          <p:cNvSpPr/>
          <p:nvPr userDrawn="1"/>
        </p:nvSpPr>
        <p:spPr>
          <a:xfrm>
            <a:off x="1292430" y="3345019"/>
            <a:ext cx="171859" cy="708385"/>
          </a:xfrm>
          <a:prstGeom prst="rect">
            <a:avLst/>
          </a:prstGeom>
          <a:solidFill>
            <a:srgbClr val="0829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a-DK" dirty="0">
                <a:solidFill>
                  <a:srgbClr val="7F7F7F"/>
                </a:solidFill>
                <a:latin typeface="Montserrat"/>
              </a:rPr>
              <a:t>         </a:t>
            </a:r>
          </a:p>
        </p:txBody>
      </p:sp>
      <p:sp>
        <p:nvSpPr>
          <p:cNvPr id="38" name="Rektangel 37"/>
          <p:cNvSpPr/>
          <p:nvPr userDrawn="1"/>
        </p:nvSpPr>
        <p:spPr>
          <a:xfrm>
            <a:off x="1464289" y="3345019"/>
            <a:ext cx="5766940" cy="708385"/>
          </a:xfrm>
          <a:prstGeom prst="rect">
            <a:avLst/>
          </a:prstGeom>
          <a:solidFill>
            <a:srgbClr val="082957">
              <a:alpha val="2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a-DK" dirty="0">
                <a:solidFill>
                  <a:srgbClr val="7F7F7F"/>
                </a:solidFill>
                <a:latin typeface="Montserrat"/>
              </a:rPr>
              <a:t>         </a:t>
            </a:r>
          </a:p>
        </p:txBody>
      </p:sp>
      <p:sp>
        <p:nvSpPr>
          <p:cNvPr id="39" name="Pladsholder til tekst 24"/>
          <p:cNvSpPr>
            <a:spLocks noGrp="1"/>
          </p:cNvSpPr>
          <p:nvPr>
            <p:ph type="body" sz="quarter" idx="13" hasCustomPrompt="1"/>
          </p:nvPr>
        </p:nvSpPr>
        <p:spPr>
          <a:xfrm>
            <a:off x="1546858" y="3546261"/>
            <a:ext cx="3398837" cy="294017"/>
          </a:xfrm>
          <a:prstGeom prst="rect">
            <a:avLst/>
          </a:prstGeom>
        </p:spPr>
        <p:txBody>
          <a:bodyPr vert="horz"/>
          <a:lstStyle>
            <a:lvl1pPr marL="0" indent="0">
              <a:buNone/>
              <a:defRPr sz="1200" b="1" i="0" baseline="0">
                <a:latin typeface="Montserrat"/>
                <a:cs typeface="Montserrat"/>
              </a:defRPr>
            </a:lvl1pPr>
            <a:lvl2pPr marL="457200" indent="0">
              <a:buNone/>
              <a:defRPr/>
            </a:lvl2pPr>
            <a:lvl3pPr marL="914400" indent="0">
              <a:buNone/>
              <a:defRPr/>
            </a:lvl3pPr>
            <a:lvl4pPr marL="1371600" indent="0">
              <a:buNone/>
              <a:defRPr/>
            </a:lvl4pPr>
            <a:lvl5pPr marL="1828800" indent="0">
              <a:buNone/>
              <a:defRPr/>
            </a:lvl5pPr>
          </a:lstStyle>
          <a:p>
            <a:pPr lvl="0"/>
            <a:r>
              <a:rPr lang="da-DK" dirty="0"/>
              <a:t>Indsæt tekst</a:t>
            </a:r>
          </a:p>
        </p:txBody>
      </p:sp>
    </p:spTree>
    <p:extLst>
      <p:ext uri="{BB962C8B-B14F-4D97-AF65-F5344CB8AC3E}">
        <p14:creationId xmlns:p14="http://schemas.microsoft.com/office/powerpoint/2010/main" val="37059449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dhold 3">
    <p:spTree>
      <p:nvGrpSpPr>
        <p:cNvPr id="1" name=""/>
        <p:cNvGrpSpPr/>
        <p:nvPr/>
      </p:nvGrpSpPr>
      <p:grpSpPr>
        <a:xfrm>
          <a:off x="0" y="0"/>
          <a:ext cx="0" cy="0"/>
          <a:chOff x="0" y="0"/>
          <a:chExt cx="0" cy="0"/>
        </a:xfrm>
      </p:grpSpPr>
      <p:pic>
        <p:nvPicPr>
          <p:cNvPr id="3" name="Billede 2" descr="kort.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43171" y="3761228"/>
            <a:ext cx="1048417" cy="1460857"/>
          </a:xfrm>
          <a:prstGeom prst="rect">
            <a:avLst/>
          </a:prstGeom>
        </p:spPr>
      </p:pic>
      <p:sp>
        <p:nvSpPr>
          <p:cNvPr id="4" name="Pladsholder til tekst 22"/>
          <p:cNvSpPr>
            <a:spLocks noGrp="1"/>
          </p:cNvSpPr>
          <p:nvPr>
            <p:ph type="body" sz="quarter" idx="10" hasCustomPrompt="1"/>
          </p:nvPr>
        </p:nvSpPr>
        <p:spPr>
          <a:xfrm>
            <a:off x="3688967" y="503028"/>
            <a:ext cx="5632032" cy="584013"/>
          </a:xfrm>
          <a:prstGeom prst="rect">
            <a:avLst/>
          </a:prstGeom>
        </p:spPr>
        <p:txBody>
          <a:bodyPr vert="horz"/>
          <a:lstStyle>
            <a:lvl1pPr marL="0" indent="0" algn="l">
              <a:buNone/>
              <a:defRPr sz="2800" b="1" i="0" baseline="0">
                <a:latin typeface="Alfa Slab One"/>
                <a:cs typeface="Alfa Slab One"/>
              </a:defRPr>
            </a:lvl1pPr>
          </a:lstStyle>
          <a:p>
            <a:pPr lvl="0"/>
            <a:r>
              <a:rPr lang="da-DK" dirty="0"/>
              <a:t>Indsæt titel her</a:t>
            </a:r>
          </a:p>
        </p:txBody>
      </p:sp>
      <p:sp>
        <p:nvSpPr>
          <p:cNvPr id="6" name="Pladsholder til billede 5"/>
          <p:cNvSpPr>
            <a:spLocks noGrp="1"/>
          </p:cNvSpPr>
          <p:nvPr>
            <p:ph type="pic" sz="quarter" idx="11"/>
          </p:nvPr>
        </p:nvSpPr>
        <p:spPr>
          <a:xfrm>
            <a:off x="262834" y="182458"/>
            <a:ext cx="3233453" cy="4467330"/>
          </a:xfrm>
          <a:prstGeom prst="rect">
            <a:avLst/>
          </a:prstGeom>
        </p:spPr>
        <p:txBody>
          <a:bodyPr vert="horz"/>
          <a:lstStyle/>
          <a:p>
            <a:endParaRPr lang="da-DK" dirty="0"/>
          </a:p>
        </p:txBody>
      </p:sp>
      <p:sp>
        <p:nvSpPr>
          <p:cNvPr id="12" name="Pladsholder til tekst 11"/>
          <p:cNvSpPr>
            <a:spLocks noGrp="1"/>
          </p:cNvSpPr>
          <p:nvPr>
            <p:ph type="body" sz="quarter" idx="12" hasCustomPrompt="1"/>
          </p:nvPr>
        </p:nvSpPr>
        <p:spPr>
          <a:xfrm>
            <a:off x="3688729" y="1401101"/>
            <a:ext cx="4924425" cy="963557"/>
          </a:xfrm>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100"/>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da-DK" dirty="0"/>
              <a:t>Indsæt brødtekst</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da-DK" dirty="0"/>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da-DK" dirty="0"/>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da-DK" dirty="0"/>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da-DK" dirty="0"/>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da-DK" dirty="0"/>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da-DK" dirty="0"/>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da-DK" dirty="0"/>
          </a:p>
          <a:p>
            <a:pPr lvl="0"/>
            <a:endParaRPr lang="da-DK" dirty="0"/>
          </a:p>
        </p:txBody>
      </p:sp>
      <p:sp>
        <p:nvSpPr>
          <p:cNvPr id="13" name="Pladsholder til tekst 11"/>
          <p:cNvSpPr>
            <a:spLocks noGrp="1"/>
          </p:cNvSpPr>
          <p:nvPr>
            <p:ph type="body" sz="quarter" idx="13" hasCustomPrompt="1"/>
          </p:nvPr>
        </p:nvSpPr>
        <p:spPr>
          <a:xfrm>
            <a:off x="3688967" y="2364658"/>
            <a:ext cx="4924425" cy="963557"/>
          </a:xfrm>
        </p:spPr>
        <p:txBody>
          <a:bodyPr>
            <a:normAutofit/>
          </a:bodyPr>
          <a:lstStyle>
            <a:lvl1pPr marL="171450" indent="-171450">
              <a:buFont typeface="Arial"/>
              <a:buChar char="•"/>
              <a:defRPr sz="1100"/>
            </a:lvl1pPr>
          </a:lstStyle>
          <a:p>
            <a:pPr lvl="0"/>
            <a:r>
              <a:rPr lang="da-DK" dirty="0"/>
              <a:t>Indsæt brødtekst her </a:t>
            </a:r>
          </a:p>
          <a:p>
            <a:pPr lvl="0"/>
            <a:r>
              <a:rPr lang="da-DK" dirty="0"/>
              <a:t>Indsæt brødtekst her </a:t>
            </a:r>
          </a:p>
          <a:p>
            <a:pPr lvl="0"/>
            <a:r>
              <a:rPr lang="da-DK" dirty="0"/>
              <a:t>Indsæt brødtekst her </a:t>
            </a:r>
          </a:p>
        </p:txBody>
      </p:sp>
      <p:sp>
        <p:nvSpPr>
          <p:cNvPr id="14" name="Pladsholder til tekst 11"/>
          <p:cNvSpPr>
            <a:spLocks noGrp="1"/>
          </p:cNvSpPr>
          <p:nvPr>
            <p:ph type="body" sz="quarter" idx="14" hasCustomPrompt="1"/>
          </p:nvPr>
        </p:nvSpPr>
        <p:spPr>
          <a:xfrm>
            <a:off x="3688967" y="3423267"/>
            <a:ext cx="4924425" cy="262390"/>
          </a:xfrm>
        </p:spPr>
        <p:txBody>
          <a:bodyPr>
            <a:normAutofit/>
          </a:bodyPr>
          <a:lstStyle>
            <a:lvl1pPr marL="0" indent="0">
              <a:buFont typeface="Arial"/>
              <a:buNone/>
              <a:defRPr sz="1100" b="1"/>
            </a:lvl1pPr>
          </a:lstStyle>
          <a:p>
            <a:pPr lvl="0"/>
            <a:r>
              <a:rPr lang="da-DK" dirty="0"/>
              <a:t>Indsæt brødtekst her </a:t>
            </a:r>
          </a:p>
        </p:txBody>
      </p:sp>
      <p:sp>
        <p:nvSpPr>
          <p:cNvPr id="15" name="Pladsholder til tekst 11"/>
          <p:cNvSpPr>
            <a:spLocks noGrp="1"/>
          </p:cNvSpPr>
          <p:nvPr>
            <p:ph type="body" sz="quarter" idx="15" hasCustomPrompt="1"/>
          </p:nvPr>
        </p:nvSpPr>
        <p:spPr>
          <a:xfrm>
            <a:off x="3688968" y="3685657"/>
            <a:ext cx="4186808" cy="963557"/>
          </a:xfrm>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100"/>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da-DK" dirty="0" err="1"/>
              <a:t>Lorem</a:t>
            </a:r>
            <a:r>
              <a:rPr lang="da-DK" dirty="0"/>
              <a:t> </a:t>
            </a:r>
            <a:r>
              <a:rPr lang="da-DK" dirty="0" err="1"/>
              <a:t>ipsum</a:t>
            </a:r>
            <a:r>
              <a:rPr lang="da-DK" dirty="0"/>
              <a:t> </a:t>
            </a:r>
            <a:r>
              <a:rPr lang="da-DK" dirty="0" err="1"/>
              <a:t>dolor</a:t>
            </a:r>
            <a:r>
              <a:rPr lang="da-DK" dirty="0"/>
              <a:t> </a:t>
            </a:r>
            <a:r>
              <a:rPr lang="da-DK" dirty="0" err="1"/>
              <a:t>Lorem</a:t>
            </a:r>
            <a:r>
              <a:rPr lang="da-DK" dirty="0"/>
              <a:t> </a:t>
            </a:r>
            <a:r>
              <a:rPr lang="da-DK" dirty="0" err="1"/>
              <a:t>ipsum</a:t>
            </a:r>
            <a:r>
              <a:rPr lang="da-DK" dirty="0"/>
              <a:t> </a:t>
            </a:r>
            <a:r>
              <a:rPr lang="da-DK" dirty="0" err="1"/>
              <a:t>dolor</a:t>
            </a:r>
            <a:r>
              <a:rPr lang="da-DK" dirty="0"/>
              <a:t> </a:t>
            </a:r>
            <a:r>
              <a:rPr lang="da-DK" dirty="0" err="1"/>
              <a:t>Lorem</a:t>
            </a:r>
            <a:r>
              <a:rPr lang="da-DK" dirty="0"/>
              <a:t> </a:t>
            </a:r>
            <a:r>
              <a:rPr lang="da-DK" dirty="0" err="1"/>
              <a:t>ipsum</a:t>
            </a:r>
            <a:r>
              <a:rPr lang="da-DK" dirty="0"/>
              <a:t> </a:t>
            </a:r>
            <a:r>
              <a:rPr lang="da-DK" dirty="0" err="1"/>
              <a:t>dolor</a:t>
            </a:r>
            <a:r>
              <a:rPr lang="da-DK" dirty="0"/>
              <a:t> </a:t>
            </a:r>
            <a:r>
              <a:rPr lang="da-DK" dirty="0" err="1"/>
              <a:t>Lorem</a:t>
            </a:r>
            <a:r>
              <a:rPr lang="da-DK" dirty="0"/>
              <a:t> </a:t>
            </a:r>
            <a:r>
              <a:rPr lang="da-DK" dirty="0" err="1"/>
              <a:t>ipsum</a:t>
            </a:r>
            <a:r>
              <a:rPr lang="da-DK" dirty="0"/>
              <a:t> </a:t>
            </a:r>
            <a:r>
              <a:rPr lang="da-DK" dirty="0" err="1"/>
              <a:t>dolor</a:t>
            </a:r>
            <a:r>
              <a:rPr lang="da-DK" dirty="0"/>
              <a:t> </a:t>
            </a:r>
            <a:r>
              <a:rPr lang="da-DK" dirty="0" err="1"/>
              <a:t>Lorem</a:t>
            </a:r>
            <a:r>
              <a:rPr lang="da-DK" dirty="0"/>
              <a:t> </a:t>
            </a:r>
            <a:r>
              <a:rPr lang="da-DK" dirty="0" err="1"/>
              <a:t>ipsum</a:t>
            </a:r>
            <a:r>
              <a:rPr lang="da-DK" dirty="0"/>
              <a:t> </a:t>
            </a:r>
            <a:r>
              <a:rPr lang="da-DK" dirty="0" err="1"/>
              <a:t>dolor</a:t>
            </a:r>
            <a:r>
              <a:rPr lang="da-DK" dirty="0"/>
              <a:t>  </a:t>
            </a:r>
          </a:p>
          <a:p>
            <a:pPr lvl="0"/>
            <a:endParaRPr lang="da-DK" dirty="0"/>
          </a:p>
          <a:p>
            <a:pPr lvl="0"/>
            <a:endParaRPr lang="da-DK" dirty="0"/>
          </a:p>
        </p:txBody>
      </p:sp>
    </p:spTree>
    <p:extLst>
      <p:ext uri="{BB962C8B-B14F-4D97-AF65-F5344CB8AC3E}">
        <p14:creationId xmlns:p14="http://schemas.microsoft.com/office/powerpoint/2010/main" val="1323314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dhold 5">
    <p:spTree>
      <p:nvGrpSpPr>
        <p:cNvPr id="1" name=""/>
        <p:cNvGrpSpPr/>
        <p:nvPr/>
      </p:nvGrpSpPr>
      <p:grpSpPr>
        <a:xfrm>
          <a:off x="0" y="0"/>
          <a:ext cx="0" cy="0"/>
          <a:chOff x="0" y="0"/>
          <a:chExt cx="0" cy="0"/>
        </a:xfrm>
      </p:grpSpPr>
      <p:sp>
        <p:nvSpPr>
          <p:cNvPr id="3" name="Rektangel 2"/>
          <p:cNvSpPr/>
          <p:nvPr userDrawn="1"/>
        </p:nvSpPr>
        <p:spPr>
          <a:xfrm>
            <a:off x="5026785" y="1496083"/>
            <a:ext cx="3028693" cy="389395"/>
          </a:xfrm>
          <a:prstGeom prst="rect">
            <a:avLst/>
          </a:prstGeom>
          <a:solidFill>
            <a:srgbClr val="0829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a-DK" dirty="0">
                <a:solidFill>
                  <a:srgbClr val="7F7F7F"/>
                </a:solidFill>
                <a:latin typeface="Montserrat"/>
              </a:rPr>
              <a:t>         </a:t>
            </a:r>
          </a:p>
        </p:txBody>
      </p:sp>
      <p:sp>
        <p:nvSpPr>
          <p:cNvPr id="4" name="Rektangel 3"/>
          <p:cNvSpPr/>
          <p:nvPr userDrawn="1"/>
        </p:nvSpPr>
        <p:spPr>
          <a:xfrm>
            <a:off x="5026785" y="1813582"/>
            <a:ext cx="3028693" cy="2322086"/>
          </a:xfrm>
          <a:prstGeom prst="rect">
            <a:avLst/>
          </a:prstGeom>
          <a:solidFill>
            <a:srgbClr val="082957">
              <a:alpha val="1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a-DK" dirty="0">
                <a:solidFill>
                  <a:srgbClr val="7F7F7F"/>
                </a:solidFill>
                <a:latin typeface="Montserrat"/>
              </a:rPr>
              <a:t>         </a:t>
            </a:r>
          </a:p>
        </p:txBody>
      </p:sp>
      <p:pic>
        <p:nvPicPr>
          <p:cNvPr id="5" name="Billede 4" descr="venner.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12058" y="3110161"/>
            <a:ext cx="1907888" cy="1946824"/>
          </a:xfrm>
          <a:prstGeom prst="rect">
            <a:avLst/>
          </a:prstGeom>
        </p:spPr>
      </p:pic>
      <p:sp>
        <p:nvSpPr>
          <p:cNvPr id="7" name="Pladsholder til tekst 6"/>
          <p:cNvSpPr>
            <a:spLocks noGrp="1"/>
          </p:cNvSpPr>
          <p:nvPr>
            <p:ph type="body" idx="10" hasCustomPrompt="1"/>
          </p:nvPr>
        </p:nvSpPr>
        <p:spPr>
          <a:xfrm>
            <a:off x="5022247" y="1524617"/>
            <a:ext cx="2801937" cy="317500"/>
          </a:xfrm>
        </p:spPr>
        <p:txBody>
          <a:bodyPr>
            <a:noAutofit/>
          </a:bodyPr>
          <a:lstStyle>
            <a:lvl1pPr marL="0" indent="0">
              <a:buNone/>
              <a:defRPr sz="1200" b="1" baseline="0">
                <a:solidFill>
                  <a:schemeClr val="bg1"/>
                </a:solidFill>
              </a:defRPr>
            </a:lvl1pPr>
            <a:lvl2pPr>
              <a:defRPr sz="1800"/>
            </a:lvl2pPr>
            <a:lvl3pPr>
              <a:defRPr sz="1800"/>
            </a:lvl3pPr>
            <a:lvl4pPr>
              <a:defRPr sz="1800"/>
            </a:lvl4pPr>
            <a:lvl5pPr>
              <a:defRPr sz="1800"/>
            </a:lvl5pPr>
          </a:lstStyle>
          <a:p>
            <a:pPr lvl="0"/>
            <a:r>
              <a:rPr lang="da-DK" dirty="0"/>
              <a:t>Indsæt tekst</a:t>
            </a:r>
          </a:p>
        </p:txBody>
      </p:sp>
      <p:sp>
        <p:nvSpPr>
          <p:cNvPr id="9" name="Pladsholder til tekst 8"/>
          <p:cNvSpPr>
            <a:spLocks noGrp="1"/>
          </p:cNvSpPr>
          <p:nvPr>
            <p:ph type="body" sz="quarter" idx="11"/>
          </p:nvPr>
        </p:nvSpPr>
        <p:spPr>
          <a:xfrm>
            <a:off x="5021608" y="1971081"/>
            <a:ext cx="2840038" cy="2035175"/>
          </a:xfrm>
        </p:spPr>
        <p:txBody>
          <a:bodyPr>
            <a:normAutofit/>
          </a:bodyPr>
          <a:lstStyle>
            <a:lvl1pPr marL="0" indent="0">
              <a:buNone/>
              <a:defRPr sz="1100"/>
            </a:lvl1pPr>
            <a:lvl2pPr>
              <a:defRPr sz="1100"/>
            </a:lvl2pPr>
            <a:lvl3pPr>
              <a:defRPr sz="1100"/>
            </a:lvl3pPr>
            <a:lvl4pPr>
              <a:defRPr sz="1100"/>
            </a:lvl4pPr>
            <a:lvl5pPr>
              <a:defRPr sz="1100"/>
            </a:lvl5pPr>
          </a:lstStyle>
          <a:p>
            <a:pPr lvl="0"/>
            <a:endParaRPr lang="da-DK" dirty="0"/>
          </a:p>
        </p:txBody>
      </p:sp>
      <p:sp>
        <p:nvSpPr>
          <p:cNvPr id="12" name="Pladsholder til billede 11"/>
          <p:cNvSpPr>
            <a:spLocks noGrp="1"/>
          </p:cNvSpPr>
          <p:nvPr>
            <p:ph type="pic" sz="quarter" idx="12"/>
          </p:nvPr>
        </p:nvSpPr>
        <p:spPr>
          <a:xfrm>
            <a:off x="790575" y="1482725"/>
            <a:ext cx="3476625" cy="2676525"/>
          </a:xfrm>
          <a:effectLst>
            <a:outerShdw blurRad="50800" dist="38100" dir="5400000" algn="t" rotWithShape="0">
              <a:prstClr val="black">
                <a:alpha val="40000"/>
              </a:prstClr>
            </a:outerShdw>
          </a:effectLst>
        </p:spPr>
        <p:txBody>
          <a:bodyPr>
            <a:normAutofit/>
          </a:bodyPr>
          <a:lstStyle>
            <a:lvl1pPr>
              <a:defRPr sz="1200"/>
            </a:lvl1pPr>
          </a:lstStyle>
          <a:p>
            <a:endParaRPr lang="da-DK" dirty="0"/>
          </a:p>
        </p:txBody>
      </p:sp>
      <p:sp>
        <p:nvSpPr>
          <p:cNvPr id="13" name="Pladsholder til tekst 22"/>
          <p:cNvSpPr>
            <a:spLocks noGrp="1"/>
          </p:cNvSpPr>
          <p:nvPr>
            <p:ph type="body" sz="quarter" idx="13"/>
          </p:nvPr>
        </p:nvSpPr>
        <p:spPr>
          <a:xfrm>
            <a:off x="404358" y="488432"/>
            <a:ext cx="5632032" cy="584013"/>
          </a:xfrm>
          <a:prstGeom prst="rect">
            <a:avLst/>
          </a:prstGeom>
        </p:spPr>
        <p:txBody>
          <a:bodyPr vert="horz"/>
          <a:lstStyle>
            <a:lvl1pPr marL="0" indent="0" algn="l">
              <a:buNone/>
              <a:defRPr sz="2800" b="1" i="0">
                <a:latin typeface="Alfa Slab One"/>
                <a:cs typeface="Alfa Slab One"/>
              </a:defRPr>
            </a:lvl1pPr>
          </a:lstStyle>
          <a:p>
            <a:pPr lvl="0"/>
            <a:r>
              <a:rPr lang="da-DK" dirty="0"/>
              <a:t>Klik for at redigere</a:t>
            </a:r>
          </a:p>
        </p:txBody>
      </p:sp>
    </p:spTree>
    <p:extLst>
      <p:ext uri="{BB962C8B-B14F-4D97-AF65-F5344CB8AC3E}">
        <p14:creationId xmlns:p14="http://schemas.microsoft.com/office/powerpoint/2010/main" val="38976705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illede slide">
    <p:spTree>
      <p:nvGrpSpPr>
        <p:cNvPr id="1" name=""/>
        <p:cNvGrpSpPr/>
        <p:nvPr/>
      </p:nvGrpSpPr>
      <p:grpSpPr>
        <a:xfrm>
          <a:off x="0" y="0"/>
          <a:ext cx="0" cy="0"/>
          <a:chOff x="0" y="0"/>
          <a:chExt cx="0" cy="0"/>
        </a:xfrm>
      </p:grpSpPr>
      <p:sp>
        <p:nvSpPr>
          <p:cNvPr id="18" name="Pladsholder til billede 17"/>
          <p:cNvSpPr>
            <a:spLocks noGrp="1"/>
          </p:cNvSpPr>
          <p:nvPr>
            <p:ph type="pic" sz="quarter" idx="13"/>
          </p:nvPr>
        </p:nvSpPr>
        <p:spPr>
          <a:xfrm>
            <a:off x="60325" y="1609725"/>
            <a:ext cx="3232150" cy="2241550"/>
          </a:xfrm>
          <a:effectLst>
            <a:outerShdw blurRad="50800" dist="38100" dir="5400000" algn="t" rotWithShape="0">
              <a:prstClr val="black">
                <a:alpha val="40000"/>
              </a:prstClr>
            </a:outerShdw>
          </a:effectLst>
        </p:spPr>
        <p:txBody>
          <a:bodyPr>
            <a:normAutofit/>
          </a:bodyPr>
          <a:lstStyle>
            <a:lvl1pPr algn="ctr">
              <a:defRPr sz="1200"/>
            </a:lvl1pPr>
          </a:lstStyle>
          <a:p>
            <a:endParaRPr lang="da-DK" dirty="0"/>
          </a:p>
        </p:txBody>
      </p:sp>
      <p:sp>
        <p:nvSpPr>
          <p:cNvPr id="16" name="Pladsholder til billede 15"/>
          <p:cNvSpPr>
            <a:spLocks noGrp="1"/>
          </p:cNvSpPr>
          <p:nvPr>
            <p:ph type="pic" sz="quarter" idx="12"/>
          </p:nvPr>
        </p:nvSpPr>
        <p:spPr>
          <a:xfrm>
            <a:off x="2251075" y="1466850"/>
            <a:ext cx="3498850" cy="2527300"/>
          </a:xfrm>
          <a:effectLst>
            <a:outerShdw blurRad="50800" dist="38100" dir="5400000" algn="t" rotWithShape="0">
              <a:prstClr val="black">
                <a:alpha val="40000"/>
              </a:prstClr>
            </a:outerShdw>
          </a:effectLst>
        </p:spPr>
        <p:txBody>
          <a:bodyPr>
            <a:normAutofit/>
          </a:bodyPr>
          <a:lstStyle>
            <a:lvl1pPr algn="ctr">
              <a:defRPr sz="1200"/>
            </a:lvl1pPr>
          </a:lstStyle>
          <a:p>
            <a:endParaRPr lang="da-DK" dirty="0"/>
          </a:p>
        </p:txBody>
      </p:sp>
      <p:pic>
        <p:nvPicPr>
          <p:cNvPr id="3" name="Billede 2" descr="re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9238" y="-128221"/>
            <a:ext cx="977677" cy="1469540"/>
          </a:xfrm>
          <a:prstGeom prst="rect">
            <a:avLst/>
          </a:prstGeom>
        </p:spPr>
      </p:pic>
      <p:sp>
        <p:nvSpPr>
          <p:cNvPr id="5" name="Pladsholder til indhold 4"/>
          <p:cNvSpPr>
            <a:spLocks noGrp="1"/>
          </p:cNvSpPr>
          <p:nvPr>
            <p:ph sz="quarter" idx="10" hasCustomPrompt="1"/>
          </p:nvPr>
        </p:nvSpPr>
        <p:spPr>
          <a:xfrm>
            <a:off x="590550" y="4021138"/>
            <a:ext cx="8001000" cy="693737"/>
          </a:xfrm>
        </p:spPr>
        <p:txBody>
          <a:bodyPr>
            <a:normAutofit/>
          </a:bodyPr>
          <a:lstStyle>
            <a:lvl1pPr marL="0" indent="0" algn="ctr">
              <a:buNone/>
              <a:defRPr sz="3200" baseline="0"/>
            </a:lvl1pPr>
          </a:lstStyle>
          <a:p>
            <a:pPr lvl="0"/>
            <a:r>
              <a:rPr lang="da-DK" dirty="0"/>
              <a:t>Indsæt tekst her</a:t>
            </a:r>
          </a:p>
        </p:txBody>
      </p:sp>
      <p:sp>
        <p:nvSpPr>
          <p:cNvPr id="12" name="Pladsholder til billede 11"/>
          <p:cNvSpPr>
            <a:spLocks noGrp="1"/>
          </p:cNvSpPr>
          <p:nvPr>
            <p:ph type="pic" sz="quarter" idx="11"/>
          </p:nvPr>
        </p:nvSpPr>
        <p:spPr>
          <a:xfrm>
            <a:off x="5100638" y="1341438"/>
            <a:ext cx="4151312" cy="2778125"/>
          </a:xfrm>
          <a:effectLst>
            <a:outerShdw blurRad="50800" dist="38100" dir="5400000" algn="t" rotWithShape="0">
              <a:prstClr val="black">
                <a:alpha val="40000"/>
              </a:prstClr>
            </a:outerShdw>
          </a:effectLst>
        </p:spPr>
        <p:txBody>
          <a:bodyPr>
            <a:normAutofit/>
          </a:bodyPr>
          <a:lstStyle>
            <a:lvl1pPr algn="ctr">
              <a:defRPr sz="1200"/>
            </a:lvl1pPr>
          </a:lstStyle>
          <a:p>
            <a:endParaRPr lang="da-DK" dirty="0"/>
          </a:p>
        </p:txBody>
      </p:sp>
    </p:spTree>
    <p:extLst>
      <p:ext uri="{BB962C8B-B14F-4D97-AF65-F5344CB8AC3E}">
        <p14:creationId xmlns:p14="http://schemas.microsoft.com/office/powerpoint/2010/main" val="37109707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7" name="Titel 1"/>
          <p:cNvSpPr>
            <a:spLocks noGrp="1"/>
          </p:cNvSpPr>
          <p:nvPr>
            <p:ph type="title"/>
          </p:nvPr>
        </p:nvSpPr>
        <p:spPr>
          <a:xfrm>
            <a:off x="255588" y="360380"/>
            <a:ext cx="4561923" cy="909619"/>
          </a:xfrm>
          <a:prstGeom prst="rect">
            <a:avLst/>
          </a:prstGeom>
        </p:spPr>
        <p:txBody>
          <a:bodyPr lIns="0" tIns="0" rIns="0" bIns="0">
            <a:noAutofit/>
          </a:bodyPr>
          <a:lstStyle/>
          <a:p>
            <a:pPr algn="l"/>
            <a:r>
              <a:rPr lang="da-DK" sz="2800" dirty="0">
                <a:latin typeface="Alfa Slab One"/>
              </a:rPr>
              <a:t>Spejder Power Point</a:t>
            </a:r>
            <a:endParaRPr lang="da-DK" sz="2800" dirty="0"/>
          </a:p>
        </p:txBody>
      </p:sp>
      <p:sp>
        <p:nvSpPr>
          <p:cNvPr id="8" name="Pladsholder til indhold 2"/>
          <p:cNvSpPr>
            <a:spLocks noGrp="1"/>
          </p:cNvSpPr>
          <p:nvPr>
            <p:ph idx="1" hasCustomPrompt="1"/>
          </p:nvPr>
        </p:nvSpPr>
        <p:spPr>
          <a:xfrm>
            <a:off x="255588" y="1315782"/>
            <a:ext cx="4800604" cy="3085884"/>
          </a:xfrm>
          <a:prstGeom prst="rect">
            <a:avLst/>
          </a:prstGeom>
        </p:spPr>
        <p:txBody>
          <a:bodyPr lIns="0" tIns="0" rIns="0" bIns="0">
            <a:noAutofit/>
          </a:bodyPr>
          <a:lstStyle/>
          <a:p>
            <a:pPr marL="0" indent="0">
              <a:lnSpc>
                <a:spcPct val="130000"/>
              </a:lnSpc>
              <a:buNone/>
            </a:pPr>
            <a:r>
              <a:rPr lang="en-GB" sz="1100" dirty="0" err="1">
                <a:cs typeface="Montserrat"/>
              </a:rPr>
              <a:t>Gendempe</a:t>
            </a:r>
            <a:r>
              <a:rPr lang="en-GB" sz="1100" dirty="0">
                <a:cs typeface="Montserrat"/>
              </a:rPr>
              <a:t> </a:t>
            </a:r>
            <a:r>
              <a:rPr lang="en-GB" sz="1100" dirty="0" err="1">
                <a:cs typeface="Montserrat"/>
              </a:rPr>
              <a:t>rchillatur</a:t>
            </a:r>
            <a:r>
              <a:rPr lang="en-GB" sz="1100" dirty="0">
                <a:cs typeface="Montserrat"/>
              </a:rPr>
              <a:t> </a:t>
            </a:r>
            <a:r>
              <a:rPr lang="en-GB" sz="1100" dirty="0" err="1">
                <a:cs typeface="Montserrat"/>
              </a:rPr>
              <a:t>rernam</a:t>
            </a:r>
            <a:r>
              <a:rPr lang="en-GB" sz="1100" dirty="0">
                <a:cs typeface="Montserrat"/>
              </a:rPr>
              <a:t>, </a:t>
            </a:r>
            <a:r>
              <a:rPr lang="en-GB" sz="1100" dirty="0" err="1">
                <a:cs typeface="Montserrat"/>
              </a:rPr>
              <a:t>ullaborem</a:t>
            </a:r>
            <a:r>
              <a:rPr lang="en-GB" sz="1100" dirty="0">
                <a:cs typeface="Montserrat"/>
              </a:rPr>
              <a:t> </a:t>
            </a:r>
            <a:r>
              <a:rPr lang="en-GB" sz="1100" dirty="0" err="1">
                <a:cs typeface="Montserrat"/>
              </a:rPr>
              <a:t>imint</a:t>
            </a:r>
            <a:r>
              <a:rPr lang="en-GB" sz="1100" dirty="0">
                <a:cs typeface="Montserrat"/>
              </a:rPr>
              <a:t> </a:t>
            </a:r>
            <a:r>
              <a:rPr lang="en-GB" sz="1100" dirty="0" err="1">
                <a:cs typeface="Montserrat"/>
              </a:rPr>
              <a:t>omnihillabo</a:t>
            </a:r>
            <a:r>
              <a:rPr lang="en-GB" sz="1100" dirty="0">
                <a:cs typeface="Montserrat"/>
              </a:rPr>
              <a:t>. </a:t>
            </a:r>
            <a:r>
              <a:rPr lang="en-GB" sz="1100" dirty="0" err="1">
                <a:cs typeface="Montserrat"/>
              </a:rPr>
              <a:t>Ut</a:t>
            </a:r>
            <a:r>
              <a:rPr lang="en-GB" sz="1100" dirty="0">
                <a:cs typeface="Montserrat"/>
              </a:rPr>
              <a:t> </a:t>
            </a:r>
            <a:r>
              <a:rPr lang="en-GB" sz="1100" dirty="0" err="1">
                <a:cs typeface="Montserrat"/>
              </a:rPr>
              <a:t>apit</a:t>
            </a:r>
            <a:r>
              <a:rPr lang="en-GB" sz="1100" dirty="0">
                <a:cs typeface="Montserrat"/>
              </a:rPr>
              <a:t> </a:t>
            </a:r>
            <a:r>
              <a:rPr lang="en-GB" sz="1100" dirty="0" err="1">
                <a:cs typeface="Montserrat"/>
              </a:rPr>
              <a:t>aribusdam</a:t>
            </a:r>
            <a:r>
              <a:rPr lang="en-GB" sz="1100" dirty="0">
                <a:cs typeface="Montserrat"/>
              </a:rPr>
              <a:t>, </a:t>
            </a:r>
            <a:endParaRPr lang="da-DK" sz="1100" dirty="0">
              <a:cs typeface="Montserrat"/>
            </a:endParaRPr>
          </a:p>
        </p:txBody>
      </p:sp>
    </p:spTree>
    <p:extLst>
      <p:ext uri="{BB962C8B-B14F-4D97-AF65-F5344CB8AC3E}">
        <p14:creationId xmlns:p14="http://schemas.microsoft.com/office/powerpoint/2010/main" val="521037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457200" y="205979"/>
            <a:ext cx="8229600" cy="857250"/>
          </a:xfrm>
          <a:prstGeom prst="rect">
            <a:avLst/>
          </a:prstGeom>
        </p:spPr>
        <p:txBody>
          <a:bodyPr/>
          <a:lstStyle/>
          <a:p>
            <a:r>
              <a:rPr lang="da-DK"/>
              <a:t>Klik for at redigere i masteren</a:t>
            </a:r>
          </a:p>
        </p:txBody>
      </p:sp>
      <p:sp>
        <p:nvSpPr>
          <p:cNvPr id="3" name="Pladsholder til indhold 2"/>
          <p:cNvSpPr>
            <a:spLocks noGrp="1"/>
          </p:cNvSpPr>
          <p:nvPr>
            <p:ph sz="half" idx="1"/>
          </p:nvPr>
        </p:nvSpPr>
        <p:spPr>
          <a:xfrm>
            <a:off x="457200" y="900113"/>
            <a:ext cx="4038600" cy="254555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4648200" y="900113"/>
            <a:ext cx="4038600" cy="254555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1950740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05979"/>
            <a:ext cx="8229600" cy="857250"/>
          </a:xfrm>
          <a:prstGeom prst="rect">
            <a:avLst/>
          </a:prstGeom>
        </p:spPr>
        <p:txBody>
          <a:bodyPr/>
          <a:lstStyle>
            <a:lvl1pPr>
              <a:defRPr/>
            </a:lvl1pPr>
          </a:lstStyle>
          <a:p>
            <a:r>
              <a:rPr lang="da-DK"/>
              <a:t>Klik for at redigere i masteren</a:t>
            </a:r>
          </a:p>
        </p:txBody>
      </p:sp>
      <p:sp>
        <p:nvSpPr>
          <p:cNvPr id="3" name="Pladsholder til tekst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p:cNvSpPr>
            <a:spLocks noGrp="1"/>
          </p:cNvSpPr>
          <p:nvPr>
            <p:ph sz="half" idx="2" hasCustomPrompt="1"/>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4"/>
            <a:r>
              <a:rPr lang="da-DK" dirty="0"/>
              <a:t>Femte niveau</a:t>
            </a:r>
          </a:p>
        </p:txBody>
      </p:sp>
      <p:sp>
        <p:nvSpPr>
          <p:cNvPr id="5" name="Pladsholder til tekst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1522387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05979"/>
            <a:ext cx="8229600" cy="857250"/>
          </a:xfrm>
          <a:prstGeom prst="rect">
            <a:avLst/>
          </a:prstGeom>
        </p:spPr>
        <p:txBody>
          <a:bodyPr/>
          <a:lstStyle/>
          <a:p>
            <a:r>
              <a:rPr lang="da-DK"/>
              <a:t>Klik for at redigere i masteren</a:t>
            </a:r>
          </a:p>
        </p:txBody>
      </p:sp>
    </p:spTree>
    <p:extLst>
      <p:ext uri="{BB962C8B-B14F-4D97-AF65-F5344CB8AC3E}">
        <p14:creationId xmlns:p14="http://schemas.microsoft.com/office/powerpoint/2010/main" val="3954084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6404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1" y="204787"/>
            <a:ext cx="3008313" cy="871538"/>
          </a:xfrm>
          <a:prstGeom prst="rect">
            <a:avLst/>
          </a:prstGeom>
        </p:spPr>
        <p:txBody>
          <a:bodyPr anchor="b"/>
          <a:lstStyle>
            <a:lvl1pPr algn="l">
              <a:defRPr sz="2000" b="1"/>
            </a:lvl1pPr>
          </a:lstStyle>
          <a:p>
            <a:r>
              <a:rPr lang="da-DK"/>
              <a:t>Klik for at redigere i masteren</a:t>
            </a:r>
          </a:p>
        </p:txBody>
      </p:sp>
      <p:sp>
        <p:nvSpPr>
          <p:cNvPr id="3" name="Pladsholder til indhold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tekst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dirty="0"/>
              <a:t>Klik for at redigere teksttypografierne i masteren</a:t>
            </a:r>
          </a:p>
        </p:txBody>
      </p:sp>
    </p:spTree>
    <p:extLst>
      <p:ext uri="{BB962C8B-B14F-4D97-AF65-F5344CB8AC3E}">
        <p14:creationId xmlns:p14="http://schemas.microsoft.com/office/powerpoint/2010/main" val="1144464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3600450"/>
            <a:ext cx="5486400" cy="425054"/>
          </a:xfrm>
          <a:prstGeom prst="rect">
            <a:avLst/>
          </a:prstGeom>
        </p:spPr>
        <p:txBody>
          <a:bodyPr anchor="b"/>
          <a:lstStyle>
            <a:lvl1pPr algn="l">
              <a:defRPr sz="2000" b="1"/>
            </a:lvl1pPr>
          </a:lstStyle>
          <a:p>
            <a:r>
              <a:rPr lang="da-DK"/>
              <a:t>Klik for at redigere i masteren</a:t>
            </a:r>
          </a:p>
        </p:txBody>
      </p:sp>
      <p:sp>
        <p:nvSpPr>
          <p:cNvPr id="3" name="Pladsholder til billede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Tree>
    <p:extLst>
      <p:ext uri="{BB962C8B-B14F-4D97-AF65-F5344CB8AC3E}">
        <p14:creationId xmlns:p14="http://schemas.microsoft.com/office/powerpoint/2010/main" val="27455976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rside 1">
    <p:spTree>
      <p:nvGrpSpPr>
        <p:cNvPr id="1" name=""/>
        <p:cNvGrpSpPr/>
        <p:nvPr/>
      </p:nvGrpSpPr>
      <p:grpSpPr>
        <a:xfrm>
          <a:off x="0" y="0"/>
          <a:ext cx="0" cy="0"/>
          <a:chOff x="0" y="0"/>
          <a:chExt cx="0" cy="0"/>
        </a:xfrm>
      </p:grpSpPr>
      <p:pic>
        <p:nvPicPr>
          <p:cNvPr id="11" name="Billede 10"/>
          <p:cNvPicPr>
            <a:picLocks noChangeAspect="1"/>
          </p:cNvPicPr>
          <p:nvPr userDrawn="1"/>
        </p:nvPicPr>
        <p:blipFill rotWithShape="1">
          <a:blip r:embed="rId2"/>
          <a:srcRect b="15547"/>
          <a:stretch/>
        </p:blipFill>
        <p:spPr>
          <a:xfrm>
            <a:off x="0" y="-12"/>
            <a:ext cx="9144000" cy="5143512"/>
          </a:xfrm>
          <a:prstGeom prst="rect">
            <a:avLst/>
          </a:prstGeom>
        </p:spPr>
      </p:pic>
      <p:sp>
        <p:nvSpPr>
          <p:cNvPr id="6" name="Tekstfelt 5"/>
          <p:cNvSpPr txBox="1"/>
          <p:nvPr userDrawn="1"/>
        </p:nvSpPr>
        <p:spPr>
          <a:xfrm>
            <a:off x="-838200" y="1693333"/>
            <a:ext cx="184666" cy="369332"/>
          </a:xfrm>
          <a:prstGeom prst="rect">
            <a:avLst/>
          </a:prstGeom>
          <a:noFill/>
        </p:spPr>
        <p:txBody>
          <a:bodyPr wrap="none" rtlCol="0">
            <a:spAutoFit/>
          </a:bodyPr>
          <a:lstStyle/>
          <a:p>
            <a:endParaRPr lang="da-DK" dirty="0">
              <a:latin typeface="Montserrat"/>
            </a:endParaRPr>
          </a:p>
        </p:txBody>
      </p:sp>
      <p:pic>
        <p:nvPicPr>
          <p:cNvPr id="7" name="Billede 6"/>
          <p:cNvPicPr>
            <a:picLocks noChangeAspect="1"/>
          </p:cNvPicPr>
          <p:nvPr userDrawn="1"/>
        </p:nvPicPr>
        <p:blipFill>
          <a:blip r:embed="rId3"/>
          <a:stretch>
            <a:fillRect/>
          </a:stretch>
        </p:blipFill>
        <p:spPr>
          <a:xfrm>
            <a:off x="177437" y="4456322"/>
            <a:ext cx="1403713" cy="630238"/>
          </a:xfrm>
          <a:prstGeom prst="rect">
            <a:avLst/>
          </a:prstGeom>
        </p:spPr>
      </p:pic>
      <p:sp>
        <p:nvSpPr>
          <p:cNvPr id="8" name="Tekstfelt 7"/>
          <p:cNvSpPr txBox="1"/>
          <p:nvPr userDrawn="1"/>
        </p:nvSpPr>
        <p:spPr>
          <a:xfrm>
            <a:off x="1581150" y="-759027"/>
            <a:ext cx="2542865" cy="369332"/>
          </a:xfrm>
          <a:prstGeom prst="rect">
            <a:avLst/>
          </a:prstGeom>
          <a:noFill/>
        </p:spPr>
        <p:txBody>
          <a:bodyPr wrap="square" rtlCol="0">
            <a:spAutoFit/>
          </a:bodyPr>
          <a:lstStyle/>
          <a:p>
            <a:r>
              <a:rPr lang="da-DK" dirty="0">
                <a:latin typeface="Montserrat"/>
                <a:cs typeface="Montserrat"/>
              </a:rPr>
              <a:t>Indsæt</a:t>
            </a:r>
            <a:r>
              <a:rPr lang="da-DK" baseline="0" dirty="0">
                <a:latin typeface="Montserrat"/>
                <a:cs typeface="Montserrat"/>
              </a:rPr>
              <a:t> </a:t>
            </a:r>
            <a:r>
              <a:rPr lang="da-DK" baseline="0" dirty="0" err="1">
                <a:latin typeface="Montserrat"/>
                <a:cs typeface="Montserrat"/>
              </a:rPr>
              <a:t>teksta</a:t>
            </a:r>
            <a:endParaRPr lang="da-DK" dirty="0">
              <a:latin typeface="Montserrat"/>
              <a:cs typeface="Montserrat"/>
            </a:endParaRPr>
          </a:p>
        </p:txBody>
      </p:sp>
      <p:sp>
        <p:nvSpPr>
          <p:cNvPr id="10" name="Pladsholder til tekst 9"/>
          <p:cNvSpPr>
            <a:spLocks noGrp="1"/>
          </p:cNvSpPr>
          <p:nvPr>
            <p:ph type="body" sz="quarter" idx="10" hasCustomPrompt="1"/>
          </p:nvPr>
        </p:nvSpPr>
        <p:spPr>
          <a:xfrm>
            <a:off x="1778224" y="1539917"/>
            <a:ext cx="5542541" cy="511175"/>
          </a:xfrm>
        </p:spPr>
        <p:txBody>
          <a:bodyPr>
            <a:normAutofit/>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2000">
                <a:solidFill>
                  <a:srgbClr val="FFFFFF"/>
                </a:solidFill>
                <a:latin typeface="Alfa Slab One"/>
                <a:cs typeface="Alfa Slab One"/>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da-DK" sz="2000" dirty="0">
                <a:solidFill>
                  <a:schemeClr val="bg1"/>
                </a:solidFill>
                <a:effectLst>
                  <a:outerShdw blurRad="63500" sx="102000" sy="102000" algn="ctr" rotWithShape="0">
                    <a:prstClr val="black">
                      <a:alpha val="40000"/>
                    </a:prstClr>
                  </a:outerShdw>
                </a:effectLst>
                <a:latin typeface="Alfa Slab One"/>
              </a:rPr>
              <a:t>Vi har lejrbål her     </a:t>
            </a:r>
            <a:endParaRPr lang="da-DK" sz="2000" dirty="0">
              <a:solidFill>
                <a:schemeClr val="bg1"/>
              </a:solidFill>
              <a:effectLst>
                <a:outerShdw blurRad="63500" sx="102000" sy="102000" algn="ctr" rotWithShape="0">
                  <a:prstClr val="black">
                    <a:alpha val="40000"/>
                  </a:prstClr>
                </a:outerShdw>
              </a:effectLst>
              <a:latin typeface="Montserrat"/>
            </a:endParaRPr>
          </a:p>
          <a:p>
            <a:pPr lvl="0"/>
            <a:endParaRPr lang="da-DK" dirty="0"/>
          </a:p>
        </p:txBody>
      </p:sp>
      <p:sp>
        <p:nvSpPr>
          <p:cNvPr id="13" name="Pladsholder til tekst 9"/>
          <p:cNvSpPr>
            <a:spLocks noGrp="1"/>
          </p:cNvSpPr>
          <p:nvPr>
            <p:ph type="body" sz="quarter" idx="11" hasCustomPrompt="1"/>
          </p:nvPr>
        </p:nvSpPr>
        <p:spPr>
          <a:xfrm>
            <a:off x="1778224" y="773873"/>
            <a:ext cx="5542542" cy="627382"/>
          </a:xfrm>
        </p:spPr>
        <p:txBody>
          <a:bodyPr>
            <a:normAutofit/>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3500" baseline="0">
                <a:solidFill>
                  <a:schemeClr val="bg1"/>
                </a:solidFill>
                <a:latin typeface="Alfa Slab One"/>
                <a:cs typeface="Alfa Slab One"/>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da-DK" sz="2000" dirty="0">
                <a:solidFill>
                  <a:schemeClr val="bg1"/>
                </a:solidFill>
                <a:effectLst>
                  <a:outerShdw blurRad="63500" sx="102000" sy="102000" algn="ctr" rotWithShape="0">
                    <a:prstClr val="black">
                      <a:alpha val="40000"/>
                    </a:prstClr>
                  </a:outerShdw>
                </a:effectLst>
                <a:latin typeface="Alfa Slab One"/>
              </a:rPr>
              <a:t>Spejder Power Point</a:t>
            </a:r>
            <a:endParaRPr lang="da-DK" dirty="0"/>
          </a:p>
        </p:txBody>
      </p:sp>
    </p:spTree>
    <p:extLst>
      <p:ext uri="{BB962C8B-B14F-4D97-AF65-F5344CB8AC3E}">
        <p14:creationId xmlns:p14="http://schemas.microsoft.com/office/powerpoint/2010/main" val="34488100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12"/>
          <p:cNvSpPr txBox="1">
            <a:spLocks noChangeArrowheads="1"/>
          </p:cNvSpPr>
          <p:nvPr userDrawn="1"/>
        </p:nvSpPr>
        <p:spPr bwMode="auto">
          <a:xfrm>
            <a:off x="-1990725" y="146108"/>
            <a:ext cx="1890614" cy="3241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r" eaLnBrk="1" hangingPunct="1">
              <a:spcAft>
                <a:spcPts val="600"/>
              </a:spcAft>
              <a:buFontTx/>
              <a:buNone/>
              <a:defRPr/>
            </a:pPr>
            <a:r>
              <a:rPr lang="da-DK" sz="900" b="1" noProof="1">
                <a:solidFill>
                  <a:schemeClr val="tx1">
                    <a:lumMod val="75000"/>
                    <a:lumOff val="25000"/>
                  </a:schemeClr>
                </a:solidFill>
              </a:rPr>
              <a:t>Indsæt billede</a:t>
            </a:r>
          </a:p>
          <a:p>
            <a:pPr algn="r" eaLnBrk="1" hangingPunct="1">
              <a:spcBef>
                <a:spcPts val="0"/>
              </a:spcBef>
              <a:spcAft>
                <a:spcPts val="240"/>
              </a:spcAft>
              <a:buFontTx/>
              <a:buNone/>
              <a:defRPr/>
            </a:pPr>
            <a:r>
              <a:rPr lang="da-DK" sz="900" b="1" noProof="1">
                <a:solidFill>
                  <a:schemeClr val="tx1">
                    <a:lumMod val="75000"/>
                    <a:lumOff val="25000"/>
                  </a:schemeClr>
                </a:solidFill>
              </a:rPr>
              <a:t>1.</a:t>
            </a:r>
            <a:r>
              <a:rPr lang="da-DK" sz="900" noProof="1">
                <a:solidFill>
                  <a:schemeClr val="tx1">
                    <a:lumMod val="75000"/>
                    <a:lumOff val="25000"/>
                  </a:schemeClr>
                </a:solidFill>
              </a:rPr>
              <a:t> Klik på det lille billede-indsættelsesikon i midten</a:t>
            </a:r>
            <a:br>
              <a:rPr lang="da-DK" sz="900" noProof="1">
                <a:solidFill>
                  <a:schemeClr val="tx1">
                    <a:lumMod val="75000"/>
                    <a:lumOff val="25000"/>
                  </a:schemeClr>
                </a:solidFill>
              </a:rPr>
            </a:br>
            <a:r>
              <a:rPr lang="da-DK" sz="900" noProof="1">
                <a:solidFill>
                  <a:schemeClr val="tx1">
                    <a:lumMod val="75000"/>
                    <a:lumOff val="25000"/>
                  </a:schemeClr>
                </a:solidFill>
              </a:rPr>
              <a:t>af pladsholderen</a:t>
            </a:r>
          </a:p>
          <a:p>
            <a:pPr algn="r" eaLnBrk="1" hangingPunct="1">
              <a:spcBef>
                <a:spcPts val="0"/>
              </a:spcBef>
              <a:spcAft>
                <a:spcPts val="240"/>
              </a:spcAft>
              <a:buFontTx/>
              <a:buNone/>
              <a:defRPr/>
            </a:pPr>
            <a:r>
              <a:rPr lang="da-DK" sz="900" b="1" noProof="1">
                <a:solidFill>
                  <a:schemeClr val="tx1">
                    <a:lumMod val="75000"/>
                    <a:lumOff val="25000"/>
                  </a:schemeClr>
                </a:solidFill>
              </a:rPr>
              <a:t>2. </a:t>
            </a:r>
            <a:r>
              <a:rPr lang="da-DK" sz="900" noProof="1">
                <a:solidFill>
                  <a:schemeClr val="tx1">
                    <a:lumMod val="75000"/>
                    <a:lumOff val="25000"/>
                  </a:schemeClr>
                </a:solidFill>
              </a:rPr>
              <a:t>Indsæt det ønskede billede</a:t>
            </a:r>
          </a:p>
          <a:p>
            <a:pPr algn="r" eaLnBrk="1" hangingPunct="1">
              <a:spcBef>
                <a:spcPts val="0"/>
              </a:spcBef>
              <a:spcAft>
                <a:spcPts val="240"/>
              </a:spcAft>
              <a:buFontTx/>
              <a:buNone/>
              <a:defRPr/>
            </a:pPr>
            <a:r>
              <a:rPr lang="da-DK" sz="900" b="1" noProof="1">
                <a:solidFill>
                  <a:schemeClr val="tx1">
                    <a:lumMod val="75000"/>
                    <a:lumOff val="25000"/>
                  </a:schemeClr>
                </a:solidFill>
              </a:rPr>
              <a:t>3. </a:t>
            </a:r>
            <a:r>
              <a:rPr lang="da-DK" sz="900" noProof="1">
                <a:solidFill>
                  <a:schemeClr val="tx1">
                    <a:lumMod val="75000"/>
                    <a:lumOff val="25000"/>
                  </a:schemeClr>
                </a:solidFill>
              </a:rPr>
              <a:t>Klik </a:t>
            </a:r>
            <a:r>
              <a:rPr lang="da-DK" sz="900" b="1" noProof="1">
                <a:solidFill>
                  <a:schemeClr val="tx1">
                    <a:lumMod val="75000"/>
                    <a:lumOff val="25000"/>
                  </a:schemeClr>
                </a:solidFill>
              </a:rPr>
              <a:t>Beskær </a:t>
            </a:r>
            <a:r>
              <a:rPr lang="da-DK" sz="900" noProof="1">
                <a:solidFill>
                  <a:schemeClr val="tx1">
                    <a:lumMod val="75000"/>
                    <a:lumOff val="25000"/>
                  </a:schemeClr>
                </a:solidFill>
              </a:rPr>
              <a:t>for at ændre</a:t>
            </a:r>
            <a:br>
              <a:rPr lang="da-DK" sz="900" noProof="1">
                <a:solidFill>
                  <a:schemeClr val="tx1">
                    <a:lumMod val="75000"/>
                    <a:lumOff val="25000"/>
                  </a:schemeClr>
                </a:solidFill>
              </a:rPr>
            </a:br>
            <a:r>
              <a:rPr lang="da-DK" sz="900" noProof="1">
                <a:solidFill>
                  <a:schemeClr val="tx1">
                    <a:lumMod val="75000"/>
                    <a:lumOff val="25000"/>
                  </a:schemeClr>
                </a:solidFill>
              </a:rPr>
              <a:t>billedets fokus/størrelse</a:t>
            </a:r>
          </a:p>
          <a:p>
            <a:pPr algn="r" eaLnBrk="1" hangingPunct="1">
              <a:spcBef>
                <a:spcPct val="0"/>
              </a:spcBef>
              <a:spcAft>
                <a:spcPts val="240"/>
              </a:spcAft>
              <a:buFontTx/>
              <a:buNone/>
              <a:defRPr/>
            </a:pPr>
            <a:endParaRPr lang="da-DK" altLang="da-DK" sz="900" b="1" noProof="1">
              <a:solidFill>
                <a:schemeClr val="tx1">
                  <a:lumMod val="75000"/>
                  <a:lumOff val="25000"/>
                </a:schemeClr>
              </a:solidFill>
              <a:cs typeface="Arial" pitchFamily="34" charset="0"/>
            </a:endParaRPr>
          </a:p>
          <a:p>
            <a:pPr algn="r" eaLnBrk="1" hangingPunct="1">
              <a:spcBef>
                <a:spcPct val="0"/>
              </a:spcBef>
              <a:spcAft>
                <a:spcPts val="240"/>
              </a:spcAft>
              <a:buFontTx/>
              <a:buNone/>
              <a:defRPr/>
            </a:pPr>
            <a:endParaRPr lang="da-DK" altLang="da-DK" sz="900" b="1" noProof="1">
              <a:solidFill>
                <a:schemeClr val="tx1">
                  <a:lumMod val="75000"/>
                  <a:lumOff val="25000"/>
                </a:schemeClr>
              </a:solidFill>
              <a:cs typeface="Arial" pitchFamily="34" charset="0"/>
            </a:endParaRPr>
          </a:p>
          <a:p>
            <a:pPr algn="r" eaLnBrk="1" hangingPunct="1">
              <a:spcBef>
                <a:spcPct val="0"/>
              </a:spcBef>
              <a:spcAft>
                <a:spcPts val="240"/>
              </a:spcAft>
              <a:buFontTx/>
              <a:buNone/>
              <a:defRPr/>
            </a:pPr>
            <a:r>
              <a:rPr lang="da-DK" altLang="da-DK" sz="900" b="1" noProof="1">
                <a:solidFill>
                  <a:schemeClr val="tx1">
                    <a:lumMod val="75000"/>
                    <a:lumOff val="25000"/>
                  </a:schemeClr>
                </a:solidFill>
                <a:cs typeface="Arial" pitchFamily="34" charset="0"/>
              </a:rPr>
              <a:t>4. </a:t>
            </a:r>
            <a:r>
              <a:rPr lang="da-DK" altLang="da-DK" sz="900" noProof="1">
                <a:solidFill>
                  <a:schemeClr val="tx1">
                    <a:lumMod val="75000"/>
                    <a:lumOff val="25000"/>
                  </a:schemeClr>
                </a:solidFill>
                <a:cs typeface="Arial" pitchFamily="34" charset="0"/>
              </a:rPr>
              <a:t>Ønsker du at skalere billedet, </a:t>
            </a:r>
            <a:br>
              <a:rPr lang="da-DK" altLang="da-DK" sz="900" noProof="1">
                <a:solidFill>
                  <a:schemeClr val="tx1">
                    <a:lumMod val="75000"/>
                    <a:lumOff val="25000"/>
                  </a:schemeClr>
                </a:solidFill>
                <a:cs typeface="Arial" pitchFamily="34" charset="0"/>
              </a:rPr>
            </a:br>
            <a:r>
              <a:rPr lang="da-DK" altLang="da-DK" sz="900" noProof="1">
                <a:solidFill>
                  <a:schemeClr val="tx1">
                    <a:lumMod val="75000"/>
                    <a:lumOff val="25000"/>
                  </a:schemeClr>
                </a:solidFill>
                <a:cs typeface="Arial" pitchFamily="34" charset="0"/>
              </a:rPr>
              <a:t>såhold </a:t>
            </a:r>
            <a:r>
              <a:rPr lang="da-DK" altLang="da-DK" sz="900" b="1" noProof="1">
                <a:solidFill>
                  <a:schemeClr val="tx1">
                    <a:lumMod val="75000"/>
                    <a:lumOff val="25000"/>
                  </a:schemeClr>
                </a:solidFill>
                <a:cs typeface="Arial" pitchFamily="34" charset="0"/>
              </a:rPr>
              <a:t>SHIFT</a:t>
            </a:r>
            <a:r>
              <a:rPr lang="da-DK" altLang="da-DK" sz="900" noProof="1">
                <a:solidFill>
                  <a:schemeClr val="tx1">
                    <a:lumMod val="75000"/>
                    <a:lumOff val="25000"/>
                  </a:schemeClr>
                </a:solidFill>
                <a:cs typeface="Arial" pitchFamily="34" charset="0"/>
              </a:rPr>
              <a:t>-knappen nede, </a:t>
            </a:r>
            <a:br>
              <a:rPr lang="da-DK" altLang="da-DK" sz="900" noProof="1">
                <a:solidFill>
                  <a:schemeClr val="tx1">
                    <a:lumMod val="75000"/>
                    <a:lumOff val="25000"/>
                  </a:schemeClr>
                </a:solidFill>
                <a:cs typeface="Arial" pitchFamily="34" charset="0"/>
              </a:rPr>
            </a:br>
            <a:r>
              <a:rPr lang="da-DK" altLang="da-DK" sz="900" noProof="1">
                <a:solidFill>
                  <a:schemeClr val="tx1">
                    <a:lumMod val="75000"/>
                    <a:lumOff val="25000"/>
                  </a:schemeClr>
                </a:solidFill>
                <a:cs typeface="Arial" pitchFamily="34" charset="0"/>
              </a:rPr>
              <a:t>mens der trækkes i billedets hjørner</a:t>
            </a:r>
          </a:p>
          <a:p>
            <a:pPr algn="r" eaLnBrk="1" hangingPunct="1">
              <a:spcBef>
                <a:spcPct val="0"/>
              </a:spcBef>
              <a:spcAft>
                <a:spcPts val="240"/>
              </a:spcAft>
              <a:buFontTx/>
              <a:buNone/>
              <a:defRPr/>
            </a:pPr>
            <a:endParaRPr lang="da-DK" altLang="da-DK" sz="900" noProof="1">
              <a:solidFill>
                <a:schemeClr val="tx1">
                  <a:lumMod val="75000"/>
                  <a:lumOff val="25000"/>
                </a:schemeClr>
              </a:solidFill>
              <a:cs typeface="Arial" pitchFamily="34" charset="0"/>
            </a:endParaRPr>
          </a:p>
          <a:p>
            <a:pPr algn="r" eaLnBrk="1" hangingPunct="1">
              <a:spcBef>
                <a:spcPct val="0"/>
              </a:spcBef>
              <a:spcAft>
                <a:spcPts val="240"/>
              </a:spcAft>
              <a:buFontTx/>
              <a:buNone/>
              <a:defRPr/>
            </a:pPr>
            <a:endParaRPr lang="da-DK" altLang="da-DK" sz="900" noProof="1">
              <a:solidFill>
                <a:schemeClr val="tx1">
                  <a:lumMod val="75000"/>
                  <a:lumOff val="25000"/>
                </a:schemeClr>
              </a:solidFill>
              <a:cs typeface="Arial" pitchFamily="34" charset="0"/>
            </a:endParaRPr>
          </a:p>
          <a:p>
            <a:pPr algn="r" eaLnBrk="1" hangingPunct="1">
              <a:spcBef>
                <a:spcPct val="0"/>
              </a:spcBef>
              <a:spcAft>
                <a:spcPts val="240"/>
              </a:spcAft>
              <a:buFontTx/>
              <a:buNone/>
              <a:defRPr/>
            </a:pPr>
            <a:endParaRPr lang="da-DK" altLang="da-DK" sz="900" noProof="1">
              <a:solidFill>
                <a:schemeClr val="tx1">
                  <a:lumMod val="75000"/>
                  <a:lumOff val="25000"/>
                </a:schemeClr>
              </a:solidFill>
              <a:cs typeface="Arial" pitchFamily="34" charset="0"/>
            </a:endParaRPr>
          </a:p>
          <a:p>
            <a:pPr algn="r" eaLnBrk="1" hangingPunct="1">
              <a:spcBef>
                <a:spcPct val="0"/>
              </a:spcBef>
              <a:spcAft>
                <a:spcPts val="240"/>
              </a:spcAft>
              <a:buFontTx/>
              <a:buNone/>
              <a:defRPr/>
            </a:pPr>
            <a:r>
              <a:rPr lang="da-DK" altLang="da-DK" sz="900" b="1" noProof="1">
                <a:solidFill>
                  <a:schemeClr val="tx1">
                    <a:lumMod val="75000"/>
                    <a:lumOff val="25000"/>
                  </a:schemeClr>
                </a:solidFill>
                <a:cs typeface="Arial" pitchFamily="34" charset="0"/>
              </a:rPr>
              <a:t>5. Forsvinder teksten? </a:t>
            </a:r>
            <a:br>
              <a:rPr lang="da-DK" altLang="da-DK" sz="900" b="1" noProof="1">
                <a:solidFill>
                  <a:schemeClr val="tx1">
                    <a:lumMod val="75000"/>
                    <a:lumOff val="25000"/>
                  </a:schemeClr>
                </a:solidFill>
                <a:cs typeface="Arial" pitchFamily="34" charset="0"/>
              </a:rPr>
            </a:br>
            <a:r>
              <a:rPr lang="da-DK" altLang="da-DK" sz="900" noProof="1">
                <a:solidFill>
                  <a:schemeClr val="tx1">
                    <a:lumMod val="75000"/>
                    <a:lumOff val="25000"/>
                  </a:schemeClr>
                </a:solidFill>
                <a:cs typeface="Arial" pitchFamily="34" charset="0"/>
              </a:rPr>
              <a:t>Højreklik på billedet </a:t>
            </a:r>
            <a:br>
              <a:rPr lang="da-DK" altLang="da-DK" sz="900" noProof="1">
                <a:solidFill>
                  <a:schemeClr val="tx1">
                    <a:lumMod val="75000"/>
                    <a:lumOff val="25000"/>
                  </a:schemeClr>
                </a:solidFill>
                <a:cs typeface="Arial" pitchFamily="34" charset="0"/>
              </a:rPr>
            </a:br>
            <a:r>
              <a:rPr lang="da-DK" altLang="da-DK" sz="900" noProof="1">
                <a:solidFill>
                  <a:schemeClr val="tx1">
                    <a:lumMod val="75000"/>
                    <a:lumOff val="25000"/>
                  </a:schemeClr>
                </a:solidFill>
                <a:cs typeface="Arial" pitchFamily="34" charset="0"/>
              </a:rPr>
              <a:t>og vælg </a:t>
            </a:r>
            <a:r>
              <a:rPr lang="da-DK" altLang="da-DK" sz="900" b="1" noProof="1">
                <a:solidFill>
                  <a:schemeClr val="tx1">
                    <a:lumMod val="75000"/>
                    <a:lumOff val="25000"/>
                  </a:schemeClr>
                </a:solidFill>
                <a:cs typeface="Arial" pitchFamily="34" charset="0"/>
              </a:rPr>
              <a:t>Placer bagerst</a:t>
            </a:r>
          </a:p>
          <a:p>
            <a:pPr algn="r" eaLnBrk="1" hangingPunct="1">
              <a:spcBef>
                <a:spcPct val="0"/>
              </a:spcBef>
              <a:spcAft>
                <a:spcPts val="240"/>
              </a:spcAft>
              <a:buFontTx/>
              <a:buNone/>
              <a:defRPr/>
            </a:pPr>
            <a:r>
              <a:rPr lang="da-DK" altLang="da-DK" sz="900" b="1" noProof="1">
                <a:solidFill>
                  <a:schemeClr val="tx1">
                    <a:lumMod val="75000"/>
                    <a:lumOff val="25000"/>
                  </a:schemeClr>
                </a:solidFill>
                <a:cs typeface="Arial" pitchFamily="34" charset="0"/>
              </a:rPr>
              <a:t>6.</a:t>
            </a:r>
            <a:r>
              <a:rPr lang="da-DK" altLang="da-DK" sz="900" b="1" baseline="0" noProof="1">
                <a:solidFill>
                  <a:schemeClr val="tx1">
                    <a:lumMod val="75000"/>
                    <a:lumOff val="25000"/>
                  </a:schemeClr>
                </a:solidFill>
                <a:cs typeface="Arial" pitchFamily="34" charset="0"/>
              </a:rPr>
              <a:t> </a:t>
            </a:r>
            <a:r>
              <a:rPr lang="da-DK" altLang="da-DK" sz="900" b="0" baseline="0" noProof="1">
                <a:solidFill>
                  <a:schemeClr val="tx1">
                    <a:lumMod val="75000"/>
                    <a:lumOff val="25000"/>
                  </a:schemeClr>
                </a:solidFill>
                <a:cs typeface="Arial" pitchFamily="34" charset="0"/>
              </a:rPr>
              <a:t>Brug </a:t>
            </a:r>
            <a:r>
              <a:rPr lang="da-DK" altLang="da-DK" sz="900" b="1" baseline="0" noProof="1">
                <a:solidFill>
                  <a:schemeClr val="tx1">
                    <a:lumMod val="75000"/>
                    <a:lumOff val="25000"/>
                  </a:schemeClr>
                </a:solidFill>
                <a:cs typeface="Arial" pitchFamily="34" charset="0"/>
              </a:rPr>
              <a:t>Nulstil Dias, </a:t>
            </a:r>
            <a:br>
              <a:rPr lang="da-DK" altLang="da-DK" sz="900" b="1" baseline="0" noProof="1">
                <a:solidFill>
                  <a:schemeClr val="tx1">
                    <a:lumMod val="75000"/>
                    <a:lumOff val="25000"/>
                  </a:schemeClr>
                </a:solidFill>
                <a:cs typeface="Arial" pitchFamily="34" charset="0"/>
              </a:rPr>
            </a:br>
            <a:r>
              <a:rPr lang="da-DK" altLang="da-DK" sz="900" b="0" baseline="0" noProof="1">
                <a:solidFill>
                  <a:schemeClr val="tx1">
                    <a:lumMod val="75000"/>
                    <a:lumOff val="25000"/>
                  </a:schemeClr>
                </a:solidFill>
                <a:cs typeface="Arial" pitchFamily="34" charset="0"/>
              </a:rPr>
              <a:t>hvis du skifter et billedet ud </a:t>
            </a:r>
            <a:br>
              <a:rPr lang="da-DK" altLang="da-DK" sz="900" b="0" baseline="0" noProof="1">
                <a:solidFill>
                  <a:schemeClr val="tx1">
                    <a:lumMod val="75000"/>
                    <a:lumOff val="25000"/>
                  </a:schemeClr>
                </a:solidFill>
                <a:cs typeface="Arial" pitchFamily="34" charset="0"/>
              </a:rPr>
            </a:br>
            <a:r>
              <a:rPr lang="da-DK" altLang="da-DK" sz="900" b="0" baseline="0" noProof="1">
                <a:solidFill>
                  <a:schemeClr val="tx1">
                    <a:lumMod val="75000"/>
                    <a:lumOff val="25000"/>
                  </a:schemeClr>
                </a:solidFill>
                <a:cs typeface="Arial" pitchFamily="34" charset="0"/>
              </a:rPr>
              <a:t>inden du indsætter et nyt billede</a:t>
            </a:r>
            <a:endParaRPr lang="da-DK" altLang="da-DK" sz="900" b="0" noProof="1">
              <a:solidFill>
                <a:schemeClr val="tx1">
                  <a:lumMod val="75000"/>
                  <a:lumOff val="25000"/>
                </a:schemeClr>
              </a:solidFill>
              <a:cs typeface="Arial" pitchFamily="34" charset="0"/>
            </a:endParaRPr>
          </a:p>
        </p:txBody>
      </p:sp>
      <p:pic>
        <p:nvPicPr>
          <p:cNvPr id="8" name="Billede 7"/>
          <p:cNvPicPr>
            <a:picLocks noChangeAspect="1"/>
          </p:cNvPicPr>
          <p:nvPr userDrawn="1"/>
        </p:nvPicPr>
        <p:blipFill>
          <a:blip r:embed="rId17"/>
          <a:stretch>
            <a:fillRect/>
          </a:stretch>
        </p:blipFill>
        <p:spPr>
          <a:xfrm>
            <a:off x="242888" y="4812687"/>
            <a:ext cx="254918" cy="244298"/>
          </a:xfrm>
          <a:prstGeom prst="rect">
            <a:avLst/>
          </a:prstGeom>
        </p:spPr>
      </p:pic>
      <p:sp>
        <p:nvSpPr>
          <p:cNvPr id="9" name="Tekstfelt 8"/>
          <p:cNvSpPr txBox="1"/>
          <p:nvPr userDrawn="1"/>
        </p:nvSpPr>
        <p:spPr>
          <a:xfrm>
            <a:off x="478756" y="4833585"/>
            <a:ext cx="4366596" cy="200055"/>
          </a:xfrm>
          <a:prstGeom prst="rect">
            <a:avLst/>
          </a:prstGeom>
          <a:noFill/>
        </p:spPr>
        <p:txBody>
          <a:bodyPr wrap="square" rtlCol="0">
            <a:spAutoFit/>
          </a:bodyPr>
          <a:lstStyle/>
          <a:p>
            <a:r>
              <a:rPr lang="en-GB" sz="700" kern="0" spc="20">
                <a:solidFill>
                  <a:schemeClr val="accent5"/>
                </a:solidFill>
                <a:latin typeface="Montserrat"/>
                <a:cs typeface="Montserrat"/>
              </a:rPr>
              <a:t>DET DANSKE SPEJDERKORPS · EMNE FOR PPT</a:t>
            </a:r>
            <a:endParaRPr lang="da-DK" sz="700" kern="0" spc="20">
              <a:solidFill>
                <a:schemeClr val="accent5"/>
              </a:solidFill>
              <a:latin typeface="Montserrat"/>
            </a:endParaRPr>
          </a:p>
        </p:txBody>
      </p:sp>
      <p:cxnSp>
        <p:nvCxnSpPr>
          <p:cNvPr id="10" name="Lige forbindelse 9"/>
          <p:cNvCxnSpPr/>
          <p:nvPr userDrawn="1"/>
        </p:nvCxnSpPr>
        <p:spPr>
          <a:xfrm>
            <a:off x="249238" y="4724400"/>
            <a:ext cx="8642350"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 name="Pladsholder til tekst 4"/>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Tekstfelt 5"/>
          <p:cNvSpPr txBox="1"/>
          <p:nvPr userDrawn="1"/>
        </p:nvSpPr>
        <p:spPr>
          <a:xfrm>
            <a:off x="817504" y="-583867"/>
            <a:ext cx="4166532" cy="369332"/>
          </a:xfrm>
          <a:prstGeom prst="rect">
            <a:avLst/>
          </a:prstGeom>
          <a:noFill/>
        </p:spPr>
        <p:txBody>
          <a:bodyPr wrap="square" rtlCol="0">
            <a:spAutoFit/>
          </a:bodyPr>
          <a:lstStyle/>
          <a:p>
            <a:endParaRPr lang="da-DK">
              <a:latin typeface="Montserrat"/>
              <a:cs typeface="Montserrat"/>
            </a:endParaRPr>
          </a:p>
        </p:txBody>
      </p:sp>
    </p:spTree>
    <p:extLst>
      <p:ext uri="{BB962C8B-B14F-4D97-AF65-F5344CB8AC3E}">
        <p14:creationId xmlns:p14="http://schemas.microsoft.com/office/powerpoint/2010/main" val="9176858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4" r:id="rId12"/>
    <p:sldLayoutId id="2147483665" r:id="rId13"/>
    <p:sldLayoutId id="2147483667" r:id="rId14"/>
    <p:sldLayoutId id="2147483666" r:id="rId15"/>
  </p:sldLayoutIdLst>
  <p:txStyles>
    <p:titleStyle>
      <a:lvl1pPr algn="ctr" defTabSz="457200" rtl="0" eaLnBrk="1" latinLnBrk="0" hangingPunct="1">
        <a:spcBef>
          <a:spcPct val="0"/>
        </a:spcBef>
        <a:buNone/>
        <a:defRPr sz="3500" kern="1200" baseline="0">
          <a:solidFill>
            <a:schemeClr val="tx1"/>
          </a:solidFill>
          <a:latin typeface="Alfa Slab One"/>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ontserrat"/>
          <a:ea typeface="+mn-ea"/>
          <a:cs typeface="Montserrat"/>
        </a:defRPr>
      </a:lvl1pPr>
      <a:lvl2pPr marL="742950" indent="-285750" algn="l" defTabSz="457200" rtl="0" eaLnBrk="1" latinLnBrk="0" hangingPunct="1">
        <a:spcBef>
          <a:spcPct val="20000"/>
        </a:spcBef>
        <a:buFont typeface="Arial"/>
        <a:buChar char="–"/>
        <a:defRPr sz="2800" kern="1200">
          <a:solidFill>
            <a:schemeClr val="tx1"/>
          </a:solidFill>
          <a:latin typeface="Montserrat"/>
          <a:ea typeface="+mn-ea"/>
          <a:cs typeface="Montserrat"/>
        </a:defRPr>
      </a:lvl2pPr>
      <a:lvl3pPr marL="1143000" indent="-228600" algn="l" defTabSz="457200" rtl="0" eaLnBrk="1" latinLnBrk="0" hangingPunct="1">
        <a:spcBef>
          <a:spcPct val="20000"/>
        </a:spcBef>
        <a:buFont typeface="Arial"/>
        <a:buChar char="•"/>
        <a:defRPr sz="2400" kern="1200">
          <a:solidFill>
            <a:schemeClr val="tx1"/>
          </a:solidFill>
          <a:latin typeface="Montserrat"/>
          <a:ea typeface="+mn-ea"/>
          <a:cs typeface="Montserrat"/>
        </a:defRPr>
      </a:lvl3pPr>
      <a:lvl4pPr marL="1600200" indent="-228600" algn="l" defTabSz="457200" rtl="0" eaLnBrk="1" latinLnBrk="0" hangingPunct="1">
        <a:spcBef>
          <a:spcPct val="20000"/>
        </a:spcBef>
        <a:buFont typeface="Arial"/>
        <a:buChar char="–"/>
        <a:defRPr sz="2000" kern="1200">
          <a:solidFill>
            <a:schemeClr val="tx1"/>
          </a:solidFill>
          <a:latin typeface="Montserrat"/>
          <a:ea typeface="+mn-ea"/>
          <a:cs typeface="Montserrat"/>
        </a:defRPr>
      </a:lvl4pPr>
      <a:lvl5pPr marL="2057400" indent="-228600" algn="l" defTabSz="457200" rtl="0" eaLnBrk="1" latinLnBrk="0" hangingPunct="1">
        <a:spcBef>
          <a:spcPct val="20000"/>
        </a:spcBef>
        <a:buFont typeface="Arial"/>
        <a:buChar char="»"/>
        <a:defRPr sz="2000" kern="1200">
          <a:solidFill>
            <a:schemeClr val="tx1"/>
          </a:solidFill>
          <a:latin typeface="Montserrat"/>
          <a:ea typeface="+mn-ea"/>
          <a:cs typeface="Montserra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2.jpg"/></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hyperlink" Target="https://www.piqsels.com/da/search?q=blyant&amp;page=2" TargetMode="External"/><Relationship Id="rId4" Type="http://schemas.openxmlformats.org/officeDocument/2006/relationships/image" Target="../media/image14.jpg"/></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7.sv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emf"/><Relationship Id="rId1" Type="http://schemas.openxmlformats.org/officeDocument/2006/relationships/slideLayout" Target="../slideLayouts/slideLayout2.xml"/><Relationship Id="rId5" Type="http://schemas.openxmlformats.org/officeDocument/2006/relationships/hyperlink" Target="https://en.wikipedia.org/wiki/File:Card_heart.svg" TargetMode="Externa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3.sv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4.emf"/><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txBox="1">
            <a:spLocks/>
          </p:cNvSpPr>
          <p:nvPr/>
        </p:nvSpPr>
        <p:spPr>
          <a:xfrm>
            <a:off x="3901316" y="1118291"/>
            <a:ext cx="4800604" cy="3085884"/>
          </a:xfrm>
          <a:prstGeom prst="rect">
            <a:avLst/>
          </a:prstGeom>
        </p:spPr>
        <p:txBody>
          <a:bodyPr vert="horz" lIns="0" tIns="0" rIns="0" bIns="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ontserrat"/>
                <a:ea typeface="+mn-ea"/>
                <a:cs typeface="Montserrat"/>
              </a:defRPr>
            </a:lvl1pPr>
            <a:lvl2pPr marL="742950" indent="-285750" algn="l" defTabSz="457200" rtl="0" eaLnBrk="1" latinLnBrk="0" hangingPunct="1">
              <a:spcBef>
                <a:spcPct val="20000"/>
              </a:spcBef>
              <a:buFont typeface="Arial"/>
              <a:buChar char="–"/>
              <a:defRPr sz="2800" kern="1200">
                <a:solidFill>
                  <a:schemeClr val="tx1"/>
                </a:solidFill>
                <a:latin typeface="Montserrat"/>
                <a:ea typeface="+mn-ea"/>
                <a:cs typeface="Montserrat"/>
              </a:defRPr>
            </a:lvl2pPr>
            <a:lvl3pPr marL="1143000" indent="-228600" algn="l" defTabSz="457200" rtl="0" eaLnBrk="1" latinLnBrk="0" hangingPunct="1">
              <a:spcBef>
                <a:spcPct val="20000"/>
              </a:spcBef>
              <a:buFont typeface="Arial"/>
              <a:buChar char="•"/>
              <a:defRPr sz="2400" kern="1200">
                <a:solidFill>
                  <a:schemeClr val="tx1"/>
                </a:solidFill>
                <a:latin typeface="Montserrat"/>
                <a:ea typeface="+mn-ea"/>
                <a:cs typeface="Montserrat"/>
              </a:defRPr>
            </a:lvl3pPr>
            <a:lvl4pPr marL="1600200" indent="-228600" algn="l" defTabSz="457200" rtl="0" eaLnBrk="1" latinLnBrk="0" hangingPunct="1">
              <a:spcBef>
                <a:spcPct val="20000"/>
              </a:spcBef>
              <a:buFont typeface="Arial"/>
              <a:buChar char="–"/>
              <a:defRPr sz="2000" kern="1200">
                <a:solidFill>
                  <a:schemeClr val="tx1"/>
                </a:solidFill>
                <a:latin typeface="Montserrat"/>
                <a:ea typeface="+mn-ea"/>
                <a:cs typeface="Montserrat"/>
              </a:defRPr>
            </a:lvl4pPr>
            <a:lvl5pPr marL="2057400" indent="-228600" algn="l" defTabSz="457200" rtl="0" eaLnBrk="1" latinLnBrk="0" hangingPunct="1">
              <a:spcBef>
                <a:spcPct val="20000"/>
              </a:spcBef>
              <a:buFont typeface="Arial"/>
              <a:buChar char="»"/>
              <a:defRPr sz="2000" kern="1200">
                <a:solidFill>
                  <a:schemeClr val="tx1"/>
                </a:solidFill>
                <a:latin typeface="Montserrat"/>
                <a:ea typeface="+mn-ea"/>
                <a:cs typeface="Montserra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da-DK" sz="1800" dirty="0"/>
              <a:t>Agenda</a:t>
            </a:r>
          </a:p>
          <a:p>
            <a:r>
              <a:rPr lang="da-DK" sz="1800" dirty="0"/>
              <a:t>Hvorfor rekruttere frivillige?</a:t>
            </a:r>
          </a:p>
          <a:p>
            <a:r>
              <a:rPr lang="da-DK" sz="1800" dirty="0"/>
              <a:t>Målrettet rekruttering – hvad er det?</a:t>
            </a:r>
          </a:p>
          <a:p>
            <a:r>
              <a:rPr lang="da-DK" sz="1800" dirty="0"/>
              <a:t>4 trin til målrettet rekruttering </a:t>
            </a:r>
            <a:endParaRPr lang="da-DK" sz="1400" dirty="0"/>
          </a:p>
          <a:p>
            <a:r>
              <a:rPr lang="da-DK" sz="1800" dirty="0"/>
              <a:t>Brug af netværk</a:t>
            </a:r>
          </a:p>
          <a:p>
            <a:r>
              <a:rPr lang="da-DK" sz="1800" dirty="0"/>
              <a:t>Inden man går i gang</a:t>
            </a:r>
          </a:p>
          <a:p>
            <a:endParaRPr lang="da-DK" sz="1800" dirty="0"/>
          </a:p>
          <a:p>
            <a:r>
              <a:rPr lang="da-DK" sz="1800" dirty="0"/>
              <a:t>Tid til spørgsmål og refleksion </a:t>
            </a:r>
          </a:p>
          <a:p>
            <a:endParaRPr lang="da-DK" sz="1800" dirty="0"/>
          </a:p>
          <a:p>
            <a:pPr marL="0" indent="0">
              <a:lnSpc>
                <a:spcPct val="130000"/>
              </a:lnSpc>
              <a:buFont typeface="Arial"/>
              <a:buNone/>
            </a:pPr>
            <a:endParaRPr lang="da-DK" sz="1100" dirty="0"/>
          </a:p>
        </p:txBody>
      </p:sp>
      <p:sp>
        <p:nvSpPr>
          <p:cNvPr id="4" name="Titel 1"/>
          <p:cNvSpPr txBox="1">
            <a:spLocks/>
          </p:cNvSpPr>
          <p:nvPr/>
        </p:nvSpPr>
        <p:spPr>
          <a:xfrm>
            <a:off x="3860033" y="531832"/>
            <a:ext cx="4800604" cy="467762"/>
          </a:xfrm>
          <a:prstGeom prst="rect">
            <a:avLst/>
          </a:prstGeom>
        </p:spPr>
        <p:txBody>
          <a:bodyPr lIns="0" tIns="0" rIns="0" bIns="0">
            <a:noAutofit/>
          </a:bodyPr>
          <a:lstStyle>
            <a:lvl1pPr algn="ctr" defTabSz="457200" rtl="0" eaLnBrk="1" latinLnBrk="0" hangingPunct="1">
              <a:spcBef>
                <a:spcPct val="0"/>
              </a:spcBef>
              <a:buNone/>
              <a:defRPr sz="3500" kern="1200" baseline="0">
                <a:solidFill>
                  <a:schemeClr val="tx1"/>
                </a:solidFill>
                <a:latin typeface="Alfa Slab One"/>
                <a:ea typeface="+mj-ea"/>
                <a:cs typeface="+mj-cs"/>
              </a:defRPr>
            </a:lvl1pPr>
          </a:lstStyle>
          <a:p>
            <a:pPr algn="l"/>
            <a:r>
              <a:rPr lang="da-DK" sz="2800" dirty="0">
                <a:latin typeface="Calibri" panose="020F0502020204030204" pitchFamily="34" charset="0"/>
                <a:ea typeface="Calibri" panose="020F0502020204030204" pitchFamily="34" charset="0"/>
                <a:cs typeface="Times New Roman" panose="02020603050405020304" pitchFamily="18" charset="0"/>
              </a:rPr>
              <a:t>Rekruttering af frivillige</a:t>
            </a:r>
            <a:endParaRPr lang="da-DK" sz="2800" dirty="0"/>
          </a:p>
        </p:txBody>
      </p:sp>
      <p:pic>
        <p:nvPicPr>
          <p:cNvPr id="6" name="Billede 5">
            <a:extLst>
              <a:ext uri="{FF2B5EF4-FFF2-40B4-BE49-F238E27FC236}">
                <a16:creationId xmlns:a16="http://schemas.microsoft.com/office/drawing/2014/main" id="{2216CBE2-B9E3-419A-953F-EB98A8D92D12}"/>
              </a:ext>
            </a:extLst>
          </p:cNvPr>
          <p:cNvPicPr>
            <a:picLocks noChangeAspect="1"/>
          </p:cNvPicPr>
          <p:nvPr/>
        </p:nvPicPr>
        <p:blipFill>
          <a:blip r:embed="rId3"/>
          <a:srcRect l="25841" r="25841"/>
          <a:stretch/>
        </p:blipFill>
        <p:spPr>
          <a:xfrm>
            <a:off x="248042" y="216791"/>
            <a:ext cx="3422323" cy="3987384"/>
          </a:xfrm>
          <a:prstGeom prst="rect">
            <a:avLst/>
          </a:prstGeom>
        </p:spPr>
      </p:pic>
      <p:pic>
        <p:nvPicPr>
          <p:cNvPr id="8" name="Billede 7" descr="kajaktøs.png">
            <a:extLst>
              <a:ext uri="{FF2B5EF4-FFF2-40B4-BE49-F238E27FC236}">
                <a16:creationId xmlns:a16="http://schemas.microsoft.com/office/drawing/2014/main" id="{A6B6107D-595A-4803-8458-2F530CFFCD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23157" y="3145221"/>
            <a:ext cx="1259018" cy="1677170"/>
          </a:xfrm>
          <a:prstGeom prst="rect">
            <a:avLst/>
          </a:prstGeom>
        </p:spPr>
      </p:pic>
    </p:spTree>
    <p:extLst>
      <p:ext uri="{BB962C8B-B14F-4D97-AF65-F5344CB8AC3E}">
        <p14:creationId xmlns:p14="http://schemas.microsoft.com/office/powerpoint/2010/main" val="24756810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txBox="1">
            <a:spLocks/>
          </p:cNvSpPr>
          <p:nvPr/>
        </p:nvSpPr>
        <p:spPr>
          <a:xfrm>
            <a:off x="3901316" y="1118291"/>
            <a:ext cx="4800604" cy="3085884"/>
          </a:xfrm>
          <a:prstGeom prst="rect">
            <a:avLst/>
          </a:prstGeom>
        </p:spPr>
        <p:txBody>
          <a:bodyPr vert="horz" lIns="0" tIns="0" rIns="0" bIns="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ontserrat"/>
                <a:ea typeface="+mn-ea"/>
                <a:cs typeface="Montserrat"/>
              </a:defRPr>
            </a:lvl1pPr>
            <a:lvl2pPr marL="742950" indent="-285750" algn="l" defTabSz="457200" rtl="0" eaLnBrk="1" latinLnBrk="0" hangingPunct="1">
              <a:spcBef>
                <a:spcPct val="20000"/>
              </a:spcBef>
              <a:buFont typeface="Arial"/>
              <a:buChar char="–"/>
              <a:defRPr sz="2800" kern="1200">
                <a:solidFill>
                  <a:schemeClr val="tx1"/>
                </a:solidFill>
                <a:latin typeface="Montserrat"/>
                <a:ea typeface="+mn-ea"/>
                <a:cs typeface="Montserrat"/>
              </a:defRPr>
            </a:lvl2pPr>
            <a:lvl3pPr marL="1143000" indent="-228600" algn="l" defTabSz="457200" rtl="0" eaLnBrk="1" latinLnBrk="0" hangingPunct="1">
              <a:spcBef>
                <a:spcPct val="20000"/>
              </a:spcBef>
              <a:buFont typeface="Arial"/>
              <a:buChar char="•"/>
              <a:defRPr sz="2400" kern="1200">
                <a:solidFill>
                  <a:schemeClr val="tx1"/>
                </a:solidFill>
                <a:latin typeface="Montserrat"/>
                <a:ea typeface="+mn-ea"/>
                <a:cs typeface="Montserrat"/>
              </a:defRPr>
            </a:lvl3pPr>
            <a:lvl4pPr marL="1600200" indent="-228600" algn="l" defTabSz="457200" rtl="0" eaLnBrk="1" latinLnBrk="0" hangingPunct="1">
              <a:spcBef>
                <a:spcPct val="20000"/>
              </a:spcBef>
              <a:buFont typeface="Arial"/>
              <a:buChar char="–"/>
              <a:defRPr sz="2000" kern="1200">
                <a:solidFill>
                  <a:schemeClr val="tx1"/>
                </a:solidFill>
                <a:latin typeface="Montserrat"/>
                <a:ea typeface="+mn-ea"/>
                <a:cs typeface="Montserrat"/>
              </a:defRPr>
            </a:lvl4pPr>
            <a:lvl5pPr marL="2057400" indent="-228600" algn="l" defTabSz="457200" rtl="0" eaLnBrk="1" latinLnBrk="0" hangingPunct="1">
              <a:spcBef>
                <a:spcPct val="20000"/>
              </a:spcBef>
              <a:buFont typeface="Arial"/>
              <a:buChar char="»"/>
              <a:defRPr sz="2000" kern="1200">
                <a:solidFill>
                  <a:schemeClr val="tx1"/>
                </a:solidFill>
                <a:latin typeface="Montserrat"/>
                <a:ea typeface="+mn-ea"/>
                <a:cs typeface="Montserra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da-DK" sz="1800" dirty="0"/>
              <a:t>Hvis vi slukker brande, bruger vi vores energi forkert</a:t>
            </a:r>
          </a:p>
          <a:p>
            <a:r>
              <a:rPr lang="da-DK" sz="1800" dirty="0"/>
              <a:t>Vi bruger ikke de ressourcer vi har</a:t>
            </a:r>
          </a:p>
          <a:p>
            <a:r>
              <a:rPr lang="da-DK" sz="1800" dirty="0"/>
              <a:t>Vi vækster ikke</a:t>
            </a:r>
          </a:p>
          <a:p>
            <a:r>
              <a:rPr lang="da-DK" sz="1800" dirty="0"/>
              <a:t>Vi når ikke de mål vi har sat os</a:t>
            </a:r>
          </a:p>
          <a:p>
            <a:r>
              <a:rPr lang="da-DK" sz="1800" dirty="0"/>
              <a:t>Vi får fat i de forkerte frivillige</a:t>
            </a:r>
          </a:p>
          <a:p>
            <a:endParaRPr lang="da-DK" sz="1800" dirty="0"/>
          </a:p>
          <a:p>
            <a:pPr marL="0" indent="0">
              <a:buNone/>
            </a:pPr>
            <a:r>
              <a:rPr lang="da-DK" sz="1800" dirty="0"/>
              <a:t>Det er ikke godt for organisationen</a:t>
            </a:r>
          </a:p>
          <a:p>
            <a:pPr marL="0" indent="0">
              <a:lnSpc>
                <a:spcPct val="130000"/>
              </a:lnSpc>
              <a:buFont typeface="Arial"/>
              <a:buNone/>
            </a:pPr>
            <a:endParaRPr lang="da-DK" sz="1100" dirty="0"/>
          </a:p>
        </p:txBody>
      </p:sp>
      <p:sp>
        <p:nvSpPr>
          <p:cNvPr id="4" name="Titel 1"/>
          <p:cNvSpPr txBox="1">
            <a:spLocks/>
          </p:cNvSpPr>
          <p:nvPr/>
        </p:nvSpPr>
        <p:spPr>
          <a:xfrm>
            <a:off x="3860033" y="531832"/>
            <a:ext cx="4800604" cy="467762"/>
          </a:xfrm>
          <a:prstGeom prst="rect">
            <a:avLst/>
          </a:prstGeom>
        </p:spPr>
        <p:txBody>
          <a:bodyPr lIns="0" tIns="0" rIns="0" bIns="0">
            <a:noAutofit/>
          </a:bodyPr>
          <a:lstStyle>
            <a:lvl1pPr algn="ctr" defTabSz="457200" rtl="0" eaLnBrk="1" latinLnBrk="0" hangingPunct="1">
              <a:spcBef>
                <a:spcPct val="0"/>
              </a:spcBef>
              <a:buNone/>
              <a:defRPr sz="3500" kern="1200" baseline="0">
                <a:solidFill>
                  <a:schemeClr val="tx1"/>
                </a:solidFill>
                <a:latin typeface="Alfa Slab One"/>
                <a:ea typeface="+mj-ea"/>
                <a:cs typeface="+mj-cs"/>
              </a:defRPr>
            </a:lvl1pPr>
          </a:lstStyle>
          <a:p>
            <a:pPr algn="l"/>
            <a:r>
              <a:rPr lang="da-DK" sz="2800" dirty="0">
                <a:latin typeface="Calibri" panose="020F0502020204030204" pitchFamily="34" charset="0"/>
                <a:ea typeface="Calibri" panose="020F0502020204030204" pitchFamily="34" charset="0"/>
                <a:cs typeface="Times New Roman" panose="02020603050405020304" pitchFamily="18" charset="0"/>
              </a:rPr>
              <a:t>Fra brandslukning til nok frivillige</a:t>
            </a:r>
            <a:endParaRPr lang="da-DK" sz="2800" dirty="0"/>
          </a:p>
        </p:txBody>
      </p:sp>
      <p:pic>
        <p:nvPicPr>
          <p:cNvPr id="5" name="Billede 4" descr="k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3171" y="3761228"/>
            <a:ext cx="1048417" cy="1460857"/>
          </a:xfrm>
          <a:prstGeom prst="rect">
            <a:avLst/>
          </a:prstGeom>
        </p:spPr>
      </p:pic>
      <p:pic>
        <p:nvPicPr>
          <p:cNvPr id="6" name="Billede 5" descr="Et billede, der indeholder plante&#10;&#10;Automatisk genereret beskrivelse">
            <a:extLst>
              <a:ext uri="{FF2B5EF4-FFF2-40B4-BE49-F238E27FC236}">
                <a16:creationId xmlns:a16="http://schemas.microsoft.com/office/drawing/2014/main" id="{2216CBE2-B9E3-419A-953F-EB98A8D92D12}"/>
              </a:ext>
            </a:extLst>
          </p:cNvPr>
          <p:cNvPicPr>
            <a:picLocks noChangeAspect="1"/>
          </p:cNvPicPr>
          <p:nvPr/>
        </p:nvPicPr>
        <p:blipFill rotWithShape="1">
          <a:blip r:embed="rId4"/>
          <a:srcRect l="31952" r="19729"/>
          <a:stretch/>
        </p:blipFill>
        <p:spPr>
          <a:xfrm>
            <a:off x="248042" y="216791"/>
            <a:ext cx="3422323" cy="3987384"/>
          </a:xfrm>
          <a:prstGeom prst="rect">
            <a:avLst/>
          </a:prstGeom>
        </p:spPr>
      </p:pic>
    </p:spTree>
    <p:extLst>
      <p:ext uri="{BB962C8B-B14F-4D97-AF65-F5344CB8AC3E}">
        <p14:creationId xmlns:p14="http://schemas.microsoft.com/office/powerpoint/2010/main" val="8190564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C8097BBC-8407-486C-81A7-CCCA9D2F1311}"/>
              </a:ext>
            </a:extLst>
          </p:cNvPr>
          <p:cNvPicPr>
            <a:picLocks noChangeAspect="1"/>
          </p:cNvPicPr>
          <p:nvPr/>
        </p:nvPicPr>
        <p:blipFill>
          <a:blip r:embed="rId3"/>
          <a:srcRect l="28717" r="28717"/>
          <a:stretch/>
        </p:blipFill>
        <p:spPr>
          <a:xfrm>
            <a:off x="244475" y="176007"/>
            <a:ext cx="3322638" cy="4394406"/>
          </a:xfrm>
          <a:prstGeom prst="rect">
            <a:avLst/>
          </a:prstGeom>
        </p:spPr>
      </p:pic>
      <p:sp>
        <p:nvSpPr>
          <p:cNvPr id="4" name="Titel 1">
            <a:extLst>
              <a:ext uri="{FF2B5EF4-FFF2-40B4-BE49-F238E27FC236}">
                <a16:creationId xmlns:a16="http://schemas.microsoft.com/office/drawing/2014/main" id="{70724CBC-2F27-46E9-B457-947DE85B4B1A}"/>
              </a:ext>
            </a:extLst>
          </p:cNvPr>
          <p:cNvSpPr txBox="1">
            <a:spLocks/>
          </p:cNvSpPr>
          <p:nvPr/>
        </p:nvSpPr>
        <p:spPr>
          <a:xfrm>
            <a:off x="3771897" y="531832"/>
            <a:ext cx="4800604" cy="467762"/>
          </a:xfrm>
          <a:prstGeom prst="rect">
            <a:avLst/>
          </a:prstGeom>
        </p:spPr>
        <p:txBody>
          <a:bodyPr lIns="0" tIns="0" rIns="0" bIns="0">
            <a:noAutofit/>
          </a:bodyPr>
          <a:lstStyle>
            <a:lvl1pPr algn="ctr" defTabSz="457200" rtl="0" eaLnBrk="1" latinLnBrk="0" hangingPunct="1">
              <a:spcBef>
                <a:spcPct val="0"/>
              </a:spcBef>
              <a:buNone/>
              <a:defRPr sz="3500" kern="1200" baseline="0">
                <a:solidFill>
                  <a:schemeClr val="tx1"/>
                </a:solidFill>
                <a:latin typeface="Alfa Slab One"/>
                <a:ea typeface="+mj-ea"/>
                <a:cs typeface="+mj-cs"/>
              </a:defRPr>
            </a:lvl1pPr>
          </a:lstStyle>
          <a:p>
            <a:pPr algn="l"/>
            <a:r>
              <a:rPr lang="da-DK" sz="2800" dirty="0">
                <a:latin typeface="Calibri" panose="020F0502020204030204" pitchFamily="34" charset="0"/>
                <a:ea typeface="Calibri" panose="020F0502020204030204" pitchFamily="34" charset="0"/>
                <a:cs typeface="Times New Roman" panose="02020603050405020304" pitchFamily="18" charset="0"/>
              </a:rPr>
              <a:t>Målrettet rekruttering </a:t>
            </a:r>
            <a:endParaRPr lang="da-DK" sz="2800" dirty="0"/>
          </a:p>
        </p:txBody>
      </p:sp>
      <p:sp>
        <p:nvSpPr>
          <p:cNvPr id="6" name="Pladsholder til indhold 2">
            <a:extLst>
              <a:ext uri="{FF2B5EF4-FFF2-40B4-BE49-F238E27FC236}">
                <a16:creationId xmlns:a16="http://schemas.microsoft.com/office/drawing/2014/main" id="{1ECC9C11-437E-4703-BC25-24B65112547C}"/>
              </a:ext>
            </a:extLst>
          </p:cNvPr>
          <p:cNvSpPr txBox="1">
            <a:spLocks/>
          </p:cNvSpPr>
          <p:nvPr/>
        </p:nvSpPr>
        <p:spPr>
          <a:xfrm>
            <a:off x="3771896" y="1315782"/>
            <a:ext cx="4910142" cy="1465919"/>
          </a:xfrm>
          <a:prstGeom prst="rect">
            <a:avLst/>
          </a:prstGeom>
        </p:spPr>
        <p:txBody>
          <a:bodyPr vert="horz" lIns="0" tIns="0" rIns="0" bIns="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ontserrat"/>
                <a:ea typeface="+mn-ea"/>
                <a:cs typeface="Montserrat"/>
              </a:defRPr>
            </a:lvl1pPr>
            <a:lvl2pPr marL="742950" indent="-285750" algn="l" defTabSz="457200" rtl="0" eaLnBrk="1" latinLnBrk="0" hangingPunct="1">
              <a:spcBef>
                <a:spcPct val="20000"/>
              </a:spcBef>
              <a:buFont typeface="Arial"/>
              <a:buChar char="–"/>
              <a:defRPr sz="2800" kern="1200">
                <a:solidFill>
                  <a:schemeClr val="tx1"/>
                </a:solidFill>
                <a:latin typeface="Montserrat"/>
                <a:ea typeface="+mn-ea"/>
                <a:cs typeface="Montserrat"/>
              </a:defRPr>
            </a:lvl2pPr>
            <a:lvl3pPr marL="1143000" indent="-228600" algn="l" defTabSz="457200" rtl="0" eaLnBrk="1" latinLnBrk="0" hangingPunct="1">
              <a:spcBef>
                <a:spcPct val="20000"/>
              </a:spcBef>
              <a:buFont typeface="Arial"/>
              <a:buChar char="•"/>
              <a:defRPr sz="2400" kern="1200">
                <a:solidFill>
                  <a:schemeClr val="tx1"/>
                </a:solidFill>
                <a:latin typeface="Montserrat"/>
                <a:ea typeface="+mn-ea"/>
                <a:cs typeface="Montserrat"/>
              </a:defRPr>
            </a:lvl3pPr>
            <a:lvl4pPr marL="1600200" indent="-228600" algn="l" defTabSz="457200" rtl="0" eaLnBrk="1" latinLnBrk="0" hangingPunct="1">
              <a:spcBef>
                <a:spcPct val="20000"/>
              </a:spcBef>
              <a:buFont typeface="Arial"/>
              <a:buChar char="–"/>
              <a:defRPr sz="2000" kern="1200">
                <a:solidFill>
                  <a:schemeClr val="tx1"/>
                </a:solidFill>
                <a:latin typeface="Montserrat"/>
                <a:ea typeface="+mn-ea"/>
                <a:cs typeface="Montserrat"/>
              </a:defRPr>
            </a:lvl4pPr>
            <a:lvl5pPr marL="2057400" indent="-228600" algn="l" defTabSz="457200" rtl="0" eaLnBrk="1" latinLnBrk="0" hangingPunct="1">
              <a:spcBef>
                <a:spcPct val="20000"/>
              </a:spcBef>
              <a:buFont typeface="Arial"/>
              <a:buChar char="»"/>
              <a:defRPr sz="2000" kern="1200">
                <a:solidFill>
                  <a:schemeClr val="tx1"/>
                </a:solidFill>
                <a:latin typeface="Montserrat"/>
                <a:ea typeface="+mn-ea"/>
                <a:cs typeface="Montserra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a-DK" sz="1800" dirty="0"/>
              <a:t>3000-5000 reklameindtryk om dagen</a:t>
            </a:r>
          </a:p>
          <a:p>
            <a:r>
              <a:rPr lang="da-DK" sz="1800" dirty="0"/>
              <a:t>Hvad gør os unikke</a:t>
            </a:r>
          </a:p>
          <a:p>
            <a:r>
              <a:rPr lang="da-DK" sz="1800" dirty="0"/>
              <a:t>Derfor er det vigtig at du brænder igennem med DIT budskab</a:t>
            </a:r>
          </a:p>
          <a:p>
            <a:pPr marL="0" indent="0">
              <a:lnSpc>
                <a:spcPct val="130000"/>
              </a:lnSpc>
              <a:buFont typeface="Arial"/>
              <a:buNone/>
            </a:pPr>
            <a:endParaRPr lang="da-DK" sz="1500" dirty="0"/>
          </a:p>
        </p:txBody>
      </p:sp>
      <p:pic>
        <p:nvPicPr>
          <p:cNvPr id="9" name="Billede 8" descr="Et billede, der indeholder papirvare, blyant&#10;&#10;Automatisk genereret beskrivelse">
            <a:extLst>
              <a:ext uri="{FF2B5EF4-FFF2-40B4-BE49-F238E27FC236}">
                <a16:creationId xmlns:a16="http://schemas.microsoft.com/office/drawing/2014/main" id="{AA840941-9B67-44A4-AB60-5B0013EEAC60}"/>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t="38080"/>
          <a:stretch/>
        </p:blipFill>
        <p:spPr>
          <a:xfrm>
            <a:off x="3771897" y="2977981"/>
            <a:ext cx="3855507" cy="1592432"/>
          </a:xfrm>
          <a:prstGeom prst="rect">
            <a:avLst/>
          </a:prstGeom>
        </p:spPr>
      </p:pic>
    </p:spTree>
    <p:extLst>
      <p:ext uri="{BB962C8B-B14F-4D97-AF65-F5344CB8AC3E}">
        <p14:creationId xmlns:p14="http://schemas.microsoft.com/office/powerpoint/2010/main" val="5704803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el 1"/>
          <p:cNvSpPr>
            <a:spLocks noGrp="1"/>
          </p:cNvSpPr>
          <p:nvPr>
            <p:ph type="title"/>
          </p:nvPr>
        </p:nvSpPr>
        <p:spPr>
          <a:xfrm>
            <a:off x="452565" y="531832"/>
            <a:ext cx="7082972" cy="345566"/>
          </a:xfrm>
        </p:spPr>
        <p:txBody>
          <a:bodyPr>
            <a:noAutofit/>
          </a:bodyPr>
          <a:lstStyle/>
          <a:p>
            <a:pPr algn="l">
              <a:spcBef>
                <a:spcPts val="0"/>
              </a:spcBef>
            </a:pPr>
            <a:r>
              <a:rPr lang="da-DK" sz="2800" dirty="0">
                <a:solidFill>
                  <a:prstClr val="black"/>
                </a:solidFill>
                <a:latin typeface="Calibri"/>
              </a:rPr>
              <a:t>Fire trin til målrettet rekruttering</a:t>
            </a:r>
          </a:p>
        </p:txBody>
      </p:sp>
      <p:pic>
        <p:nvPicPr>
          <p:cNvPr id="19" name="Billede 18"/>
          <p:cNvPicPr>
            <a:picLocks noChangeAspect="1"/>
          </p:cNvPicPr>
          <p:nvPr/>
        </p:nvPicPr>
        <p:blipFill>
          <a:blip r:embed="rId3"/>
          <a:srcRect l="13460" r="13460"/>
          <a:stretch/>
        </p:blipFill>
        <p:spPr>
          <a:xfrm>
            <a:off x="452565" y="1068028"/>
            <a:ext cx="3907225" cy="3007443"/>
          </a:xfrm>
          <a:prstGeom prst="rect">
            <a:avLst/>
          </a:prstGeom>
          <a:ln>
            <a:noFill/>
          </a:ln>
          <a:effectLst/>
        </p:spPr>
      </p:pic>
      <p:sp>
        <p:nvSpPr>
          <p:cNvPr id="9" name="Pladsholder til indhold 2">
            <a:extLst>
              <a:ext uri="{FF2B5EF4-FFF2-40B4-BE49-F238E27FC236}">
                <a16:creationId xmlns:a16="http://schemas.microsoft.com/office/drawing/2014/main" id="{1F9C5801-A287-48A3-8357-4A421D209490}"/>
              </a:ext>
            </a:extLst>
          </p:cNvPr>
          <p:cNvSpPr txBox="1">
            <a:spLocks/>
          </p:cNvSpPr>
          <p:nvPr/>
        </p:nvSpPr>
        <p:spPr>
          <a:xfrm>
            <a:off x="4551366" y="1178163"/>
            <a:ext cx="4140069" cy="2807040"/>
          </a:xfrm>
          <a:prstGeom prst="rect">
            <a:avLst/>
          </a:prstGeom>
        </p:spPr>
        <p:txBody>
          <a:bodyPr vert="horz" lIns="0" tIns="0" rIns="0" bIns="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ontserrat"/>
                <a:ea typeface="+mn-ea"/>
                <a:cs typeface="Montserrat"/>
              </a:defRPr>
            </a:lvl1pPr>
            <a:lvl2pPr marL="742950" indent="-285750" algn="l" defTabSz="457200" rtl="0" eaLnBrk="1" latinLnBrk="0" hangingPunct="1">
              <a:spcBef>
                <a:spcPct val="20000"/>
              </a:spcBef>
              <a:buFont typeface="Arial"/>
              <a:buChar char="–"/>
              <a:defRPr sz="2800" kern="1200">
                <a:solidFill>
                  <a:schemeClr val="tx1"/>
                </a:solidFill>
                <a:latin typeface="Montserrat"/>
                <a:ea typeface="+mn-ea"/>
                <a:cs typeface="Montserrat"/>
              </a:defRPr>
            </a:lvl2pPr>
            <a:lvl3pPr marL="1143000" indent="-228600" algn="l" defTabSz="457200" rtl="0" eaLnBrk="1" latinLnBrk="0" hangingPunct="1">
              <a:spcBef>
                <a:spcPct val="20000"/>
              </a:spcBef>
              <a:buFont typeface="Arial"/>
              <a:buChar char="•"/>
              <a:defRPr sz="2400" kern="1200">
                <a:solidFill>
                  <a:schemeClr val="tx1"/>
                </a:solidFill>
                <a:latin typeface="Montserrat"/>
                <a:ea typeface="+mn-ea"/>
                <a:cs typeface="Montserrat"/>
              </a:defRPr>
            </a:lvl3pPr>
            <a:lvl4pPr marL="1600200" indent="-228600" algn="l" defTabSz="457200" rtl="0" eaLnBrk="1" latinLnBrk="0" hangingPunct="1">
              <a:spcBef>
                <a:spcPct val="20000"/>
              </a:spcBef>
              <a:buFont typeface="Arial"/>
              <a:buChar char="–"/>
              <a:defRPr sz="2000" kern="1200">
                <a:solidFill>
                  <a:schemeClr val="tx1"/>
                </a:solidFill>
                <a:latin typeface="Montserrat"/>
                <a:ea typeface="+mn-ea"/>
                <a:cs typeface="Montserrat"/>
              </a:defRPr>
            </a:lvl4pPr>
            <a:lvl5pPr marL="2057400" indent="-228600" algn="l" defTabSz="457200" rtl="0" eaLnBrk="1" latinLnBrk="0" hangingPunct="1">
              <a:spcBef>
                <a:spcPct val="20000"/>
              </a:spcBef>
              <a:buFont typeface="Arial"/>
              <a:buChar char="»"/>
              <a:defRPr sz="2000" kern="1200">
                <a:solidFill>
                  <a:schemeClr val="tx1"/>
                </a:solidFill>
                <a:latin typeface="Montserrat"/>
                <a:ea typeface="+mn-ea"/>
                <a:cs typeface="Montserra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buFont typeface="+mj-lt"/>
              <a:buAutoNum type="arabicPeriod"/>
            </a:pPr>
            <a:r>
              <a:rPr lang="da-DK" sz="1800" dirty="0">
                <a:solidFill>
                  <a:prstClr val="black"/>
                </a:solidFill>
                <a:latin typeface="Calibri"/>
                <a:cs typeface="+mn-cs"/>
              </a:rPr>
              <a:t>Hvorfor</a:t>
            </a:r>
          </a:p>
          <a:p>
            <a:pPr>
              <a:spcBef>
                <a:spcPts val="0"/>
              </a:spcBef>
              <a:buFont typeface="+mj-lt"/>
              <a:buAutoNum type="arabicPeriod"/>
            </a:pPr>
            <a:r>
              <a:rPr lang="da-DK" sz="1800" dirty="0">
                <a:solidFill>
                  <a:prstClr val="black"/>
                </a:solidFill>
                <a:latin typeface="Calibri"/>
                <a:cs typeface="+mn-cs"/>
              </a:rPr>
              <a:t>Hvad</a:t>
            </a:r>
          </a:p>
          <a:p>
            <a:pPr>
              <a:spcBef>
                <a:spcPts val="0"/>
              </a:spcBef>
              <a:buFont typeface="+mj-lt"/>
              <a:buAutoNum type="arabicPeriod"/>
            </a:pPr>
            <a:r>
              <a:rPr lang="da-DK" sz="1800" dirty="0">
                <a:solidFill>
                  <a:prstClr val="black"/>
                </a:solidFill>
                <a:latin typeface="Calibri"/>
                <a:cs typeface="+mn-cs"/>
              </a:rPr>
              <a:t>Hvem </a:t>
            </a:r>
          </a:p>
          <a:p>
            <a:pPr>
              <a:spcBef>
                <a:spcPts val="0"/>
              </a:spcBef>
              <a:buFont typeface="+mj-lt"/>
              <a:buAutoNum type="arabicPeriod"/>
            </a:pPr>
            <a:r>
              <a:rPr lang="da-DK" sz="1800" dirty="0">
                <a:solidFill>
                  <a:prstClr val="black"/>
                </a:solidFill>
                <a:latin typeface="Calibri"/>
                <a:cs typeface="+mn-cs"/>
              </a:rPr>
              <a:t>Hvordan</a:t>
            </a:r>
          </a:p>
          <a:p>
            <a:pPr marL="0" indent="0">
              <a:spcBef>
                <a:spcPts val="0"/>
              </a:spcBef>
              <a:buNone/>
            </a:pPr>
            <a:endParaRPr lang="da-DK" sz="1800" dirty="0">
              <a:solidFill>
                <a:prstClr val="black"/>
              </a:solidFill>
              <a:latin typeface="Calibri"/>
              <a:cs typeface="+mn-cs"/>
            </a:endParaRPr>
          </a:p>
          <a:p>
            <a:pPr lvl="1"/>
            <a:endParaRPr lang="da-DK" sz="1800" dirty="0"/>
          </a:p>
        </p:txBody>
      </p:sp>
      <p:pic>
        <p:nvPicPr>
          <p:cNvPr id="6" name="Grafik 5" descr="Brikker i puslespil">
            <a:extLst>
              <a:ext uri="{FF2B5EF4-FFF2-40B4-BE49-F238E27FC236}">
                <a16:creationId xmlns:a16="http://schemas.microsoft.com/office/drawing/2014/main" id="{7D1949E8-88A7-4B31-8B53-B5F0B747EE1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700000">
            <a:off x="5832922" y="1402225"/>
            <a:ext cx="2563112" cy="2563112"/>
          </a:xfrm>
          <a:prstGeom prst="rect">
            <a:avLst/>
          </a:prstGeom>
        </p:spPr>
      </p:pic>
    </p:spTree>
    <p:extLst>
      <p:ext uri="{BB962C8B-B14F-4D97-AF65-F5344CB8AC3E}">
        <p14:creationId xmlns:p14="http://schemas.microsoft.com/office/powerpoint/2010/main" val="29809824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el 1"/>
          <p:cNvSpPr>
            <a:spLocks noGrp="1"/>
          </p:cNvSpPr>
          <p:nvPr>
            <p:ph type="title"/>
          </p:nvPr>
        </p:nvSpPr>
        <p:spPr>
          <a:xfrm>
            <a:off x="80682" y="65659"/>
            <a:ext cx="3211907" cy="345566"/>
          </a:xfrm>
        </p:spPr>
        <p:txBody>
          <a:bodyPr>
            <a:noAutofit/>
          </a:bodyPr>
          <a:lstStyle/>
          <a:p>
            <a:pPr algn="l"/>
            <a:r>
              <a:rPr lang="da-DK" sz="1500" u="sng" dirty="0"/>
              <a:t>4 trin til målrettet rekruttering</a:t>
            </a:r>
          </a:p>
        </p:txBody>
      </p:sp>
      <p:pic>
        <p:nvPicPr>
          <p:cNvPr id="4" name="Billede 3">
            <a:extLst>
              <a:ext uri="{FF2B5EF4-FFF2-40B4-BE49-F238E27FC236}">
                <a16:creationId xmlns:a16="http://schemas.microsoft.com/office/drawing/2014/main" id="{B3F04A13-329D-4683-8A62-E3F20DF2DF30}"/>
              </a:ext>
            </a:extLst>
          </p:cNvPr>
          <p:cNvPicPr>
            <a:picLocks noChangeAspect="1"/>
          </p:cNvPicPr>
          <p:nvPr/>
        </p:nvPicPr>
        <p:blipFill>
          <a:blip r:embed="rId2"/>
          <a:stretch>
            <a:fillRect/>
          </a:stretch>
        </p:blipFill>
        <p:spPr>
          <a:xfrm>
            <a:off x="193517" y="4077480"/>
            <a:ext cx="1677226" cy="667468"/>
          </a:xfrm>
          <a:prstGeom prst="rect">
            <a:avLst/>
          </a:prstGeom>
        </p:spPr>
      </p:pic>
      <p:pic>
        <p:nvPicPr>
          <p:cNvPr id="3" name="Billede 2">
            <a:extLst>
              <a:ext uri="{FF2B5EF4-FFF2-40B4-BE49-F238E27FC236}">
                <a16:creationId xmlns:a16="http://schemas.microsoft.com/office/drawing/2014/main" id="{1368E3F9-BF3D-4D58-841F-EB85246ADEDE}"/>
              </a:ext>
            </a:extLst>
          </p:cNvPr>
          <p:cNvPicPr>
            <a:picLocks noChangeAspect="1"/>
          </p:cNvPicPr>
          <p:nvPr/>
        </p:nvPicPr>
        <p:blipFill rotWithShape="1">
          <a:blip r:embed="rId3"/>
          <a:srcRect l="59598" r="3251"/>
          <a:stretch/>
        </p:blipFill>
        <p:spPr>
          <a:xfrm>
            <a:off x="5973659" y="627462"/>
            <a:ext cx="886760" cy="1864824"/>
          </a:xfrm>
          <a:prstGeom prst="rect">
            <a:avLst/>
          </a:prstGeom>
        </p:spPr>
      </p:pic>
      <p:sp>
        <p:nvSpPr>
          <p:cNvPr id="6" name="Tekstfelt 5">
            <a:extLst>
              <a:ext uri="{FF2B5EF4-FFF2-40B4-BE49-F238E27FC236}">
                <a16:creationId xmlns:a16="http://schemas.microsoft.com/office/drawing/2014/main" id="{62469A36-9D99-43CC-A07A-0821BB4D5E07}"/>
              </a:ext>
            </a:extLst>
          </p:cNvPr>
          <p:cNvSpPr txBox="1"/>
          <p:nvPr/>
        </p:nvSpPr>
        <p:spPr>
          <a:xfrm flipH="1">
            <a:off x="4341154" y="458406"/>
            <a:ext cx="1638777" cy="261610"/>
          </a:xfrm>
          <a:prstGeom prst="rect">
            <a:avLst/>
          </a:prstGeom>
          <a:noFill/>
        </p:spPr>
        <p:txBody>
          <a:bodyPr wrap="square" rtlCol="0">
            <a:spAutoFit/>
          </a:bodyPr>
          <a:lstStyle/>
          <a:p>
            <a:pPr marL="171450" indent="-171450">
              <a:buFont typeface="Arial" panose="020B0604020202020204" pitchFamily="34" charset="0"/>
              <a:buChar char="•"/>
            </a:pPr>
            <a:r>
              <a:rPr lang="da-DK" sz="1100" dirty="0">
                <a:latin typeface="Montserrat"/>
                <a:cs typeface="Montserrat"/>
              </a:rPr>
              <a:t>Mine kompetencer </a:t>
            </a:r>
          </a:p>
        </p:txBody>
      </p:sp>
      <p:sp>
        <p:nvSpPr>
          <p:cNvPr id="8" name="Tekstfelt 7">
            <a:extLst>
              <a:ext uri="{FF2B5EF4-FFF2-40B4-BE49-F238E27FC236}">
                <a16:creationId xmlns:a16="http://schemas.microsoft.com/office/drawing/2014/main" id="{E08B43E1-7356-49A8-8D6A-BD2313820D6F}"/>
              </a:ext>
            </a:extLst>
          </p:cNvPr>
          <p:cNvSpPr txBox="1"/>
          <p:nvPr/>
        </p:nvSpPr>
        <p:spPr>
          <a:xfrm flipH="1">
            <a:off x="4096924" y="1345488"/>
            <a:ext cx="2109189" cy="261610"/>
          </a:xfrm>
          <a:prstGeom prst="rect">
            <a:avLst/>
          </a:prstGeom>
          <a:noFill/>
        </p:spPr>
        <p:txBody>
          <a:bodyPr wrap="square" rtlCol="0">
            <a:spAutoFit/>
          </a:bodyPr>
          <a:lstStyle/>
          <a:p>
            <a:pPr marL="171450" indent="-171450">
              <a:buFont typeface="Arial" panose="020B0604020202020204" pitchFamily="34" charset="0"/>
              <a:buChar char="•"/>
            </a:pPr>
            <a:r>
              <a:rPr lang="da-DK" sz="1100" dirty="0">
                <a:latin typeface="Montserrat"/>
                <a:cs typeface="Montserrat"/>
              </a:rPr>
              <a:t>Hvor ser jeg din organisation</a:t>
            </a:r>
          </a:p>
        </p:txBody>
      </p:sp>
      <p:sp>
        <p:nvSpPr>
          <p:cNvPr id="9" name="Tekstfelt 8">
            <a:extLst>
              <a:ext uri="{FF2B5EF4-FFF2-40B4-BE49-F238E27FC236}">
                <a16:creationId xmlns:a16="http://schemas.microsoft.com/office/drawing/2014/main" id="{65196C50-18CA-4F34-A117-0A9B85BD74CD}"/>
              </a:ext>
            </a:extLst>
          </p:cNvPr>
          <p:cNvSpPr txBox="1"/>
          <p:nvPr/>
        </p:nvSpPr>
        <p:spPr>
          <a:xfrm flipH="1">
            <a:off x="3916894" y="2164158"/>
            <a:ext cx="1638777" cy="261610"/>
          </a:xfrm>
          <a:prstGeom prst="rect">
            <a:avLst/>
          </a:prstGeom>
          <a:noFill/>
        </p:spPr>
        <p:txBody>
          <a:bodyPr wrap="square" rtlCol="0">
            <a:spAutoFit/>
          </a:bodyPr>
          <a:lstStyle/>
          <a:p>
            <a:pPr marL="171450" indent="-171450">
              <a:buFont typeface="Arial" panose="020B0604020202020204" pitchFamily="34" charset="0"/>
              <a:buChar char="•"/>
            </a:pPr>
            <a:r>
              <a:rPr lang="da-DK" sz="1100" dirty="0">
                <a:latin typeface="Montserrat"/>
                <a:cs typeface="Montserrat"/>
              </a:rPr>
              <a:t>Hvor færdes jeg</a:t>
            </a:r>
          </a:p>
        </p:txBody>
      </p:sp>
      <p:sp>
        <p:nvSpPr>
          <p:cNvPr id="10" name="Tekstfelt 9">
            <a:extLst>
              <a:ext uri="{FF2B5EF4-FFF2-40B4-BE49-F238E27FC236}">
                <a16:creationId xmlns:a16="http://schemas.microsoft.com/office/drawing/2014/main" id="{402FF797-64D8-4498-ACBA-7BC43DB1A963}"/>
              </a:ext>
            </a:extLst>
          </p:cNvPr>
          <p:cNvSpPr txBox="1"/>
          <p:nvPr/>
        </p:nvSpPr>
        <p:spPr>
          <a:xfrm flipH="1">
            <a:off x="6593970" y="320557"/>
            <a:ext cx="2486443" cy="261610"/>
          </a:xfrm>
          <a:prstGeom prst="rect">
            <a:avLst/>
          </a:prstGeom>
          <a:noFill/>
        </p:spPr>
        <p:txBody>
          <a:bodyPr wrap="square" rtlCol="0">
            <a:spAutoFit/>
          </a:bodyPr>
          <a:lstStyle/>
          <a:p>
            <a:pPr marL="171450" indent="-171450">
              <a:buFont typeface="Arial" panose="020B0604020202020204" pitchFamily="34" charset="0"/>
              <a:buChar char="•"/>
            </a:pPr>
            <a:r>
              <a:rPr lang="da-DK" sz="1100" dirty="0">
                <a:latin typeface="Montserrat"/>
                <a:cs typeface="Montserrat"/>
              </a:rPr>
              <a:t>Motiver for at engagere mig</a:t>
            </a:r>
          </a:p>
        </p:txBody>
      </p:sp>
      <p:sp>
        <p:nvSpPr>
          <p:cNvPr id="11" name="Tekstfelt 10">
            <a:extLst>
              <a:ext uri="{FF2B5EF4-FFF2-40B4-BE49-F238E27FC236}">
                <a16:creationId xmlns:a16="http://schemas.microsoft.com/office/drawing/2014/main" id="{24F629D7-0380-49E0-B6E6-065534B3064E}"/>
              </a:ext>
            </a:extLst>
          </p:cNvPr>
          <p:cNvSpPr txBox="1"/>
          <p:nvPr/>
        </p:nvSpPr>
        <p:spPr>
          <a:xfrm flipH="1">
            <a:off x="6776459" y="1120508"/>
            <a:ext cx="2020700" cy="261610"/>
          </a:xfrm>
          <a:prstGeom prst="rect">
            <a:avLst/>
          </a:prstGeom>
          <a:noFill/>
        </p:spPr>
        <p:txBody>
          <a:bodyPr wrap="square" rtlCol="0">
            <a:spAutoFit/>
          </a:bodyPr>
          <a:lstStyle/>
          <a:p>
            <a:pPr marL="171450" indent="-171450">
              <a:buFont typeface="Arial" panose="020B0604020202020204" pitchFamily="34" charset="0"/>
              <a:buChar char="•"/>
            </a:pPr>
            <a:r>
              <a:rPr lang="da-DK" sz="1100" dirty="0">
                <a:latin typeface="Montserrat"/>
                <a:cs typeface="Montserrat"/>
              </a:rPr>
              <a:t>Barrierer for at engagere mig</a:t>
            </a:r>
          </a:p>
        </p:txBody>
      </p:sp>
      <p:sp>
        <p:nvSpPr>
          <p:cNvPr id="12" name="Tekstfelt 11">
            <a:extLst>
              <a:ext uri="{FF2B5EF4-FFF2-40B4-BE49-F238E27FC236}">
                <a16:creationId xmlns:a16="http://schemas.microsoft.com/office/drawing/2014/main" id="{17B30DB4-790D-439C-8D56-2D44FF27D3BD}"/>
              </a:ext>
            </a:extLst>
          </p:cNvPr>
          <p:cNvSpPr txBox="1"/>
          <p:nvPr/>
        </p:nvSpPr>
        <p:spPr>
          <a:xfrm flipH="1">
            <a:off x="6776459" y="2038278"/>
            <a:ext cx="1638777" cy="261610"/>
          </a:xfrm>
          <a:prstGeom prst="rect">
            <a:avLst/>
          </a:prstGeom>
          <a:noFill/>
        </p:spPr>
        <p:txBody>
          <a:bodyPr wrap="square" rtlCol="0">
            <a:spAutoFit/>
          </a:bodyPr>
          <a:lstStyle/>
          <a:p>
            <a:pPr marL="171450" indent="-171450">
              <a:buFont typeface="Arial" panose="020B0604020202020204" pitchFamily="34" charset="0"/>
              <a:buChar char="•"/>
            </a:pPr>
            <a:r>
              <a:rPr lang="da-DK" sz="1100" dirty="0">
                <a:latin typeface="Montserrat"/>
                <a:cs typeface="Montserrat"/>
              </a:rPr>
              <a:t>Hvor i livet er jeg </a:t>
            </a:r>
          </a:p>
        </p:txBody>
      </p:sp>
      <p:sp>
        <p:nvSpPr>
          <p:cNvPr id="13" name="Tekstfelt 12">
            <a:extLst>
              <a:ext uri="{FF2B5EF4-FFF2-40B4-BE49-F238E27FC236}">
                <a16:creationId xmlns:a16="http://schemas.microsoft.com/office/drawing/2014/main" id="{4ADD22AC-86C8-4516-A118-E81612E28AD6}"/>
              </a:ext>
            </a:extLst>
          </p:cNvPr>
          <p:cNvSpPr txBox="1"/>
          <p:nvPr/>
        </p:nvSpPr>
        <p:spPr>
          <a:xfrm flipH="1">
            <a:off x="5974587" y="2627974"/>
            <a:ext cx="885832" cy="430887"/>
          </a:xfrm>
          <a:prstGeom prst="rect">
            <a:avLst/>
          </a:prstGeom>
          <a:noFill/>
        </p:spPr>
        <p:txBody>
          <a:bodyPr wrap="square" rtlCol="0">
            <a:spAutoFit/>
          </a:bodyPr>
          <a:lstStyle/>
          <a:p>
            <a:pPr marL="171450" indent="-171450">
              <a:buFont typeface="Arial" panose="020B0604020202020204" pitchFamily="34" charset="0"/>
              <a:buChar char="•"/>
            </a:pPr>
            <a:r>
              <a:rPr lang="da-DK" sz="1100" dirty="0">
                <a:latin typeface="Montserrat"/>
                <a:cs typeface="Montserrat"/>
              </a:rPr>
              <a:t>Køn</a:t>
            </a:r>
          </a:p>
          <a:p>
            <a:pPr marL="171450" indent="-171450">
              <a:buFont typeface="Arial" panose="020B0604020202020204" pitchFamily="34" charset="0"/>
              <a:buChar char="•"/>
            </a:pPr>
            <a:r>
              <a:rPr lang="da-DK" sz="1100" dirty="0">
                <a:latin typeface="Montserrat"/>
                <a:cs typeface="Montserrat"/>
              </a:rPr>
              <a:t>Alder </a:t>
            </a:r>
          </a:p>
        </p:txBody>
      </p:sp>
      <p:pic>
        <p:nvPicPr>
          <p:cNvPr id="14" name="Billede 13">
            <a:extLst>
              <a:ext uri="{FF2B5EF4-FFF2-40B4-BE49-F238E27FC236}">
                <a16:creationId xmlns:a16="http://schemas.microsoft.com/office/drawing/2014/main" id="{D67BACE0-AAFB-4D32-8ADE-73C4B275CC7E}"/>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flipH="1">
            <a:off x="6261295" y="1256280"/>
            <a:ext cx="184107" cy="217515"/>
          </a:xfrm>
          <a:prstGeom prst="rect">
            <a:avLst/>
          </a:prstGeom>
        </p:spPr>
      </p:pic>
      <p:sp>
        <p:nvSpPr>
          <p:cNvPr id="17" name="Tekstfelt 16">
            <a:extLst>
              <a:ext uri="{FF2B5EF4-FFF2-40B4-BE49-F238E27FC236}">
                <a16:creationId xmlns:a16="http://schemas.microsoft.com/office/drawing/2014/main" id="{3F0F10D6-EA56-4D9C-A1BB-C0D98CEDE1F9}"/>
              </a:ext>
            </a:extLst>
          </p:cNvPr>
          <p:cNvSpPr txBox="1"/>
          <p:nvPr/>
        </p:nvSpPr>
        <p:spPr>
          <a:xfrm flipH="1">
            <a:off x="231966" y="431320"/>
            <a:ext cx="1638777" cy="261610"/>
          </a:xfrm>
          <a:prstGeom prst="rect">
            <a:avLst/>
          </a:prstGeom>
          <a:noFill/>
        </p:spPr>
        <p:txBody>
          <a:bodyPr wrap="square" rtlCol="0">
            <a:spAutoFit/>
          </a:bodyPr>
          <a:lstStyle/>
          <a:p>
            <a:r>
              <a:rPr lang="da-DK" sz="1100" dirty="0">
                <a:latin typeface="Montserrat"/>
                <a:cs typeface="Montserrat"/>
              </a:rPr>
              <a:t>1. Hvorfor nye frivillige?</a:t>
            </a:r>
          </a:p>
        </p:txBody>
      </p:sp>
      <p:sp>
        <p:nvSpPr>
          <p:cNvPr id="18" name="Tekstfelt 17">
            <a:extLst>
              <a:ext uri="{FF2B5EF4-FFF2-40B4-BE49-F238E27FC236}">
                <a16:creationId xmlns:a16="http://schemas.microsoft.com/office/drawing/2014/main" id="{E97ACA76-E7B6-45F6-945D-A802977749B6}"/>
              </a:ext>
            </a:extLst>
          </p:cNvPr>
          <p:cNvSpPr txBox="1"/>
          <p:nvPr/>
        </p:nvSpPr>
        <p:spPr>
          <a:xfrm flipH="1">
            <a:off x="197869" y="2423070"/>
            <a:ext cx="3207554" cy="430887"/>
          </a:xfrm>
          <a:prstGeom prst="rect">
            <a:avLst/>
          </a:prstGeom>
          <a:noFill/>
        </p:spPr>
        <p:txBody>
          <a:bodyPr wrap="square" rtlCol="0">
            <a:spAutoFit/>
          </a:bodyPr>
          <a:lstStyle/>
          <a:p>
            <a:r>
              <a:rPr lang="da-DK" sz="1100" dirty="0">
                <a:latin typeface="Montserrat"/>
                <a:cs typeface="Montserrat"/>
              </a:rPr>
              <a:t>2. Hvad er opgaven og er der særlige kompetencer den frivillige skal have?</a:t>
            </a:r>
          </a:p>
        </p:txBody>
      </p:sp>
      <p:sp>
        <p:nvSpPr>
          <p:cNvPr id="20" name="Tekstfelt 19">
            <a:extLst>
              <a:ext uri="{FF2B5EF4-FFF2-40B4-BE49-F238E27FC236}">
                <a16:creationId xmlns:a16="http://schemas.microsoft.com/office/drawing/2014/main" id="{A1998991-A9C3-4D3B-B08E-8A1D69BBA33D}"/>
              </a:ext>
            </a:extLst>
          </p:cNvPr>
          <p:cNvSpPr txBox="1"/>
          <p:nvPr/>
        </p:nvSpPr>
        <p:spPr>
          <a:xfrm flipH="1">
            <a:off x="4010673" y="121004"/>
            <a:ext cx="1638777" cy="261610"/>
          </a:xfrm>
          <a:prstGeom prst="rect">
            <a:avLst/>
          </a:prstGeom>
          <a:noFill/>
        </p:spPr>
        <p:txBody>
          <a:bodyPr wrap="square" rtlCol="0">
            <a:spAutoFit/>
          </a:bodyPr>
          <a:lstStyle/>
          <a:p>
            <a:r>
              <a:rPr lang="da-DK" sz="1100" dirty="0">
                <a:latin typeface="Montserrat"/>
                <a:cs typeface="Montserrat"/>
              </a:rPr>
              <a:t>3. Hvem er den frivillige</a:t>
            </a:r>
          </a:p>
        </p:txBody>
      </p:sp>
      <p:sp>
        <p:nvSpPr>
          <p:cNvPr id="21" name="Tekstfelt 20">
            <a:extLst>
              <a:ext uri="{FF2B5EF4-FFF2-40B4-BE49-F238E27FC236}">
                <a16:creationId xmlns:a16="http://schemas.microsoft.com/office/drawing/2014/main" id="{4717984A-5246-4CB5-AE17-24693730E028}"/>
              </a:ext>
            </a:extLst>
          </p:cNvPr>
          <p:cNvSpPr txBox="1"/>
          <p:nvPr/>
        </p:nvSpPr>
        <p:spPr>
          <a:xfrm flipH="1">
            <a:off x="3858322" y="3279618"/>
            <a:ext cx="1638777" cy="261610"/>
          </a:xfrm>
          <a:prstGeom prst="rect">
            <a:avLst/>
          </a:prstGeom>
          <a:noFill/>
        </p:spPr>
        <p:txBody>
          <a:bodyPr wrap="square" rtlCol="0">
            <a:spAutoFit/>
          </a:bodyPr>
          <a:lstStyle/>
          <a:p>
            <a:r>
              <a:rPr lang="da-DK" sz="1100" dirty="0">
                <a:latin typeface="Montserrat"/>
                <a:cs typeface="Montserrat"/>
              </a:rPr>
              <a:t>4. Udarbejdelse af opslag</a:t>
            </a:r>
          </a:p>
        </p:txBody>
      </p:sp>
      <p:cxnSp>
        <p:nvCxnSpPr>
          <p:cNvPr id="23" name="Lige forbindelse 22">
            <a:extLst>
              <a:ext uri="{FF2B5EF4-FFF2-40B4-BE49-F238E27FC236}">
                <a16:creationId xmlns:a16="http://schemas.microsoft.com/office/drawing/2014/main" id="{733914A0-F3D6-4522-8483-17758485DFD4}"/>
              </a:ext>
            </a:extLst>
          </p:cNvPr>
          <p:cNvCxnSpPr/>
          <p:nvPr/>
        </p:nvCxnSpPr>
        <p:spPr>
          <a:xfrm>
            <a:off x="3858322" y="186266"/>
            <a:ext cx="0" cy="4363432"/>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Lige forbindelse 24">
            <a:extLst>
              <a:ext uri="{FF2B5EF4-FFF2-40B4-BE49-F238E27FC236}">
                <a16:creationId xmlns:a16="http://schemas.microsoft.com/office/drawing/2014/main" id="{FE71448E-ADD6-41DD-A3C8-CCF38B492EC3}"/>
              </a:ext>
            </a:extLst>
          </p:cNvPr>
          <p:cNvCxnSpPr/>
          <p:nvPr/>
        </p:nvCxnSpPr>
        <p:spPr>
          <a:xfrm>
            <a:off x="3858322" y="3169239"/>
            <a:ext cx="4787590"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6" name="Tekstfelt 25">
            <a:extLst>
              <a:ext uri="{FF2B5EF4-FFF2-40B4-BE49-F238E27FC236}">
                <a16:creationId xmlns:a16="http://schemas.microsoft.com/office/drawing/2014/main" id="{80B10B74-825D-4494-AD93-BD4958CA3EBF}"/>
              </a:ext>
            </a:extLst>
          </p:cNvPr>
          <p:cNvSpPr txBox="1"/>
          <p:nvPr/>
        </p:nvSpPr>
        <p:spPr>
          <a:xfrm flipH="1">
            <a:off x="4010673" y="3586522"/>
            <a:ext cx="4026168" cy="938719"/>
          </a:xfrm>
          <a:prstGeom prst="rect">
            <a:avLst/>
          </a:prstGeom>
          <a:noFill/>
        </p:spPr>
        <p:txBody>
          <a:bodyPr wrap="square" rtlCol="0">
            <a:spAutoFit/>
          </a:bodyPr>
          <a:lstStyle/>
          <a:p>
            <a:pPr marL="171450" indent="-171450">
              <a:buFont typeface="Arial" panose="020B0604020202020204" pitchFamily="34" charset="0"/>
              <a:buChar char="•"/>
            </a:pPr>
            <a:r>
              <a:rPr lang="da-DK" sz="1100" dirty="0">
                <a:latin typeface="Montserrat"/>
                <a:cs typeface="Montserrat"/>
              </a:rPr>
              <a:t>Skal fortælle mig, hvad jeg skal, hvor og hvornår.</a:t>
            </a:r>
          </a:p>
          <a:p>
            <a:pPr marL="171450" indent="-171450">
              <a:buFont typeface="Arial" panose="020B0604020202020204" pitchFamily="34" charset="0"/>
              <a:buChar char="•"/>
            </a:pPr>
            <a:r>
              <a:rPr lang="da-DK" sz="1100" dirty="0">
                <a:latin typeface="Montserrat"/>
                <a:cs typeface="Montserrat"/>
              </a:rPr>
              <a:t>Skal fortælle, hvad jeg bliver en del af / hvad jeg får ud af det. </a:t>
            </a:r>
          </a:p>
          <a:p>
            <a:pPr marL="171450" indent="-171450">
              <a:buFont typeface="Arial" panose="020B0604020202020204" pitchFamily="34" charset="0"/>
              <a:buChar char="•"/>
            </a:pPr>
            <a:r>
              <a:rPr lang="da-DK" sz="1100" dirty="0">
                <a:latin typeface="Montserrat"/>
                <a:cs typeface="Montserrat"/>
              </a:rPr>
              <a:t>Skal motivere mig / tale ind i mine motivationer for at blive frivillig. - Imødekomme mine barrierer. </a:t>
            </a:r>
          </a:p>
          <a:p>
            <a:pPr marL="171450" indent="-171450">
              <a:buFont typeface="Arial" panose="020B0604020202020204" pitchFamily="34" charset="0"/>
              <a:buChar char="•"/>
            </a:pPr>
            <a:r>
              <a:rPr lang="da-DK" sz="1100" dirty="0">
                <a:latin typeface="Montserrat"/>
                <a:cs typeface="Montserrat"/>
              </a:rPr>
              <a:t>Skal fortælle mig, hvad mit næste skridt er.</a:t>
            </a:r>
          </a:p>
        </p:txBody>
      </p:sp>
      <p:cxnSp>
        <p:nvCxnSpPr>
          <p:cNvPr id="27" name="Lige forbindelse 26">
            <a:extLst>
              <a:ext uri="{FF2B5EF4-FFF2-40B4-BE49-F238E27FC236}">
                <a16:creationId xmlns:a16="http://schemas.microsoft.com/office/drawing/2014/main" id="{D78C838D-60CE-4FDF-AC76-115AC570A6B1}"/>
              </a:ext>
            </a:extLst>
          </p:cNvPr>
          <p:cNvCxnSpPr>
            <a:cxnSpLocks/>
          </p:cNvCxnSpPr>
          <p:nvPr/>
        </p:nvCxnSpPr>
        <p:spPr>
          <a:xfrm>
            <a:off x="80682" y="2328738"/>
            <a:ext cx="3777640"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493540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descr="reb.png">
            <a:extLst>
              <a:ext uri="{FF2B5EF4-FFF2-40B4-BE49-F238E27FC236}">
                <a16:creationId xmlns:a16="http://schemas.microsoft.com/office/drawing/2014/main" id="{2780F623-836F-4005-8DA7-52C33F6A7D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5704" y="2961439"/>
            <a:ext cx="1156392" cy="1738165"/>
          </a:xfrm>
          <a:prstGeom prst="rect">
            <a:avLst/>
          </a:prstGeom>
        </p:spPr>
      </p:pic>
      <p:sp>
        <p:nvSpPr>
          <p:cNvPr id="3" name="Pladsholder til indhold 2">
            <a:extLst>
              <a:ext uri="{FF2B5EF4-FFF2-40B4-BE49-F238E27FC236}">
                <a16:creationId xmlns:a16="http://schemas.microsoft.com/office/drawing/2014/main" id="{5D8F3AF1-7EB5-4841-AD04-BC4E0DC63693}"/>
              </a:ext>
            </a:extLst>
          </p:cNvPr>
          <p:cNvSpPr txBox="1">
            <a:spLocks/>
          </p:cNvSpPr>
          <p:nvPr/>
        </p:nvSpPr>
        <p:spPr>
          <a:xfrm>
            <a:off x="736628" y="1105668"/>
            <a:ext cx="4558014" cy="3333168"/>
          </a:xfrm>
          <a:prstGeom prst="rect">
            <a:avLst/>
          </a:prstGeom>
        </p:spPr>
        <p:txBody>
          <a:bodyPr vert="horz" lIns="0" tIns="0" rIns="0" bIns="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ontserrat"/>
                <a:ea typeface="+mn-ea"/>
                <a:cs typeface="Montserrat"/>
              </a:defRPr>
            </a:lvl1pPr>
            <a:lvl2pPr marL="742950" indent="-285750" algn="l" defTabSz="457200" rtl="0" eaLnBrk="1" latinLnBrk="0" hangingPunct="1">
              <a:spcBef>
                <a:spcPct val="20000"/>
              </a:spcBef>
              <a:buFont typeface="Arial"/>
              <a:buChar char="–"/>
              <a:defRPr sz="2800" kern="1200">
                <a:solidFill>
                  <a:schemeClr val="tx1"/>
                </a:solidFill>
                <a:latin typeface="Montserrat"/>
                <a:ea typeface="+mn-ea"/>
                <a:cs typeface="Montserrat"/>
              </a:defRPr>
            </a:lvl2pPr>
            <a:lvl3pPr marL="1143000" indent="-228600" algn="l" defTabSz="457200" rtl="0" eaLnBrk="1" latinLnBrk="0" hangingPunct="1">
              <a:spcBef>
                <a:spcPct val="20000"/>
              </a:spcBef>
              <a:buFont typeface="Arial"/>
              <a:buChar char="•"/>
              <a:defRPr sz="2400" kern="1200">
                <a:solidFill>
                  <a:schemeClr val="tx1"/>
                </a:solidFill>
                <a:latin typeface="Montserrat"/>
                <a:ea typeface="+mn-ea"/>
                <a:cs typeface="Montserrat"/>
              </a:defRPr>
            </a:lvl3pPr>
            <a:lvl4pPr marL="1600200" indent="-228600" algn="l" defTabSz="457200" rtl="0" eaLnBrk="1" latinLnBrk="0" hangingPunct="1">
              <a:spcBef>
                <a:spcPct val="20000"/>
              </a:spcBef>
              <a:buFont typeface="Arial"/>
              <a:buChar char="–"/>
              <a:defRPr sz="2000" kern="1200">
                <a:solidFill>
                  <a:schemeClr val="tx1"/>
                </a:solidFill>
                <a:latin typeface="Montserrat"/>
                <a:ea typeface="+mn-ea"/>
                <a:cs typeface="Montserrat"/>
              </a:defRPr>
            </a:lvl4pPr>
            <a:lvl5pPr marL="2057400" indent="-228600" algn="l" defTabSz="457200" rtl="0" eaLnBrk="1" latinLnBrk="0" hangingPunct="1">
              <a:spcBef>
                <a:spcPct val="20000"/>
              </a:spcBef>
              <a:buFont typeface="Arial"/>
              <a:buChar char="»"/>
              <a:defRPr sz="2000" kern="1200">
                <a:solidFill>
                  <a:schemeClr val="tx1"/>
                </a:solidFill>
                <a:latin typeface="Montserrat"/>
                <a:ea typeface="+mn-ea"/>
                <a:cs typeface="Montserra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pPr>
            <a:r>
              <a:rPr lang="da-DK" sz="1600" dirty="0">
                <a:solidFill>
                  <a:prstClr val="black"/>
                </a:solidFill>
                <a:cs typeface="+mn-cs"/>
              </a:rPr>
              <a:t>Er der nogen forældre eller kollegaer, medstuderende, venner, kærester eller andre i netværket som skal prikkes/spørges?</a:t>
            </a:r>
          </a:p>
          <a:p>
            <a:pPr lvl="1">
              <a:spcBef>
                <a:spcPts val="0"/>
              </a:spcBef>
            </a:pPr>
            <a:r>
              <a:rPr lang="da-DK" sz="1200" dirty="0">
                <a:solidFill>
                  <a:prstClr val="black"/>
                </a:solidFill>
                <a:cs typeface="+mn-cs"/>
              </a:rPr>
              <a:t>Husk at have konkrete opgaver i tanken når I rækker ud til netværket.</a:t>
            </a:r>
          </a:p>
          <a:p>
            <a:pPr>
              <a:spcBef>
                <a:spcPts val="0"/>
              </a:spcBef>
            </a:pPr>
            <a:r>
              <a:rPr lang="da-DK" sz="1600" dirty="0">
                <a:solidFill>
                  <a:prstClr val="black"/>
                </a:solidFill>
                <a:cs typeface="+mn-cs"/>
              </a:rPr>
              <a:t>Hold evt. en </a:t>
            </a:r>
            <a:r>
              <a:rPr lang="da-DK" sz="1600" dirty="0" err="1">
                <a:solidFill>
                  <a:prstClr val="black"/>
                </a:solidFill>
                <a:cs typeface="+mn-cs"/>
              </a:rPr>
              <a:t>åbenthus-dag</a:t>
            </a:r>
            <a:r>
              <a:rPr lang="da-DK" sz="1600" dirty="0">
                <a:solidFill>
                  <a:prstClr val="black"/>
                </a:solidFill>
                <a:cs typeface="+mn-cs"/>
              </a:rPr>
              <a:t> med bål og snobrød, hvor potentielle frivillige kan komme forbi og hilse på?</a:t>
            </a:r>
          </a:p>
          <a:p>
            <a:pPr lvl="1">
              <a:spcBef>
                <a:spcPts val="0"/>
              </a:spcBef>
            </a:pPr>
            <a:r>
              <a:rPr lang="da-DK" sz="1200" dirty="0">
                <a:solidFill>
                  <a:prstClr val="black"/>
                </a:solidFill>
                <a:cs typeface="+mn-cs"/>
              </a:rPr>
              <a:t>Her kan de møde jer og I kan møde nye potentielle frivillige. følg gerne besøget op med en mail, hvor I rækker ud efter frivillige til bestemte opgaver.</a:t>
            </a:r>
          </a:p>
          <a:p>
            <a:pPr marL="457200" lvl="1" indent="0">
              <a:spcBef>
                <a:spcPts val="0"/>
              </a:spcBef>
              <a:buNone/>
            </a:pPr>
            <a:endParaRPr lang="da-DK" sz="1200" dirty="0">
              <a:solidFill>
                <a:prstClr val="black"/>
              </a:solidFill>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prstClr val="black"/>
                </a:solidFill>
                <a:effectLst/>
                <a:uLnTx/>
                <a:uFillTx/>
                <a:latin typeface="Calibri"/>
                <a:ea typeface="+mn-ea"/>
                <a:cs typeface="+mn-cs"/>
              </a:rPr>
              <a:t>Husk at byde nye frivillige velkommen </a:t>
            </a:r>
            <a:r>
              <a:rPr lang="da-DK" sz="1600" dirty="0">
                <a:solidFill>
                  <a:prstClr val="black"/>
                </a:solidFill>
                <a:latin typeface="Calibri"/>
                <a:cs typeface="+mn-cs"/>
              </a:rPr>
              <a:t>og sørg for at de bliver taget godt i mod med det samme. </a:t>
            </a:r>
            <a:endParaRPr lang="da-DK" sz="1200" dirty="0">
              <a:solidFill>
                <a:prstClr val="black"/>
              </a:solidFill>
              <a:cs typeface="+mn-cs"/>
            </a:endParaRPr>
          </a:p>
          <a:p>
            <a:pPr lvl="1">
              <a:spcBef>
                <a:spcPts val="0"/>
              </a:spcBef>
            </a:pPr>
            <a:endParaRPr lang="da-DK" sz="1200" dirty="0">
              <a:solidFill>
                <a:prstClr val="black"/>
              </a:solidFill>
              <a:cs typeface="+mn-cs"/>
            </a:endParaRPr>
          </a:p>
          <a:p>
            <a:pPr marL="0" indent="0">
              <a:spcBef>
                <a:spcPts val="0"/>
              </a:spcBef>
              <a:buNone/>
            </a:pPr>
            <a:endParaRPr lang="da-DK" sz="1600" dirty="0">
              <a:solidFill>
                <a:prstClr val="black"/>
              </a:solidFill>
              <a:cs typeface="+mn-cs"/>
            </a:endParaRPr>
          </a:p>
          <a:p>
            <a:pPr marL="0" indent="0">
              <a:spcBef>
                <a:spcPts val="0"/>
              </a:spcBef>
              <a:buNone/>
            </a:pPr>
            <a:endParaRPr lang="da-DK" sz="1600" dirty="0">
              <a:solidFill>
                <a:prstClr val="black"/>
              </a:solidFill>
              <a:cs typeface="+mn-cs"/>
            </a:endParaRPr>
          </a:p>
          <a:p>
            <a:pPr marL="0" indent="0">
              <a:spcBef>
                <a:spcPts val="0"/>
              </a:spcBef>
              <a:buNone/>
            </a:pPr>
            <a:endParaRPr lang="da-DK" sz="1600" dirty="0">
              <a:solidFill>
                <a:prstClr val="black"/>
              </a:solidFill>
              <a:latin typeface="Calibri"/>
              <a:cs typeface="+mn-cs"/>
            </a:endParaRPr>
          </a:p>
          <a:p>
            <a:pPr lvl="1"/>
            <a:endParaRPr lang="da-DK" sz="1200" dirty="0"/>
          </a:p>
        </p:txBody>
      </p:sp>
      <p:sp>
        <p:nvSpPr>
          <p:cNvPr id="4" name="Titel 1">
            <a:extLst>
              <a:ext uri="{FF2B5EF4-FFF2-40B4-BE49-F238E27FC236}">
                <a16:creationId xmlns:a16="http://schemas.microsoft.com/office/drawing/2014/main" id="{F2B912B8-6562-4216-B998-64BCA74E715F}"/>
              </a:ext>
            </a:extLst>
          </p:cNvPr>
          <p:cNvSpPr txBox="1">
            <a:spLocks/>
          </p:cNvSpPr>
          <p:nvPr/>
        </p:nvSpPr>
        <p:spPr>
          <a:xfrm>
            <a:off x="685800" y="576736"/>
            <a:ext cx="7126549" cy="467762"/>
          </a:xfrm>
          <a:prstGeom prst="rect">
            <a:avLst/>
          </a:prstGeom>
        </p:spPr>
        <p:txBody>
          <a:bodyPr lIns="0" tIns="0" rIns="0" bIns="0">
            <a:noAutofit/>
          </a:bodyPr>
          <a:lstStyle>
            <a:lvl1pPr algn="ctr" defTabSz="457200" rtl="0" eaLnBrk="1" latinLnBrk="0" hangingPunct="1">
              <a:spcBef>
                <a:spcPct val="0"/>
              </a:spcBef>
              <a:buNone/>
              <a:defRPr sz="3500" kern="1200" baseline="0">
                <a:solidFill>
                  <a:schemeClr val="tx1"/>
                </a:solidFill>
                <a:latin typeface="Alfa Slab One"/>
                <a:ea typeface="+mj-ea"/>
                <a:cs typeface="+mj-cs"/>
              </a:defRPr>
            </a:lvl1pPr>
          </a:lstStyle>
          <a:p>
            <a:pPr algn="l"/>
            <a:r>
              <a:rPr lang="da-DK" sz="2800" b="1" dirty="0">
                <a:latin typeface="+mj-lt"/>
              </a:rPr>
              <a:t>Brug af netværk </a:t>
            </a:r>
            <a:endParaRPr lang="da-DK" sz="2800" dirty="0">
              <a:latin typeface="+mj-lt"/>
            </a:endParaRPr>
          </a:p>
        </p:txBody>
      </p:sp>
      <p:pic>
        <p:nvPicPr>
          <p:cNvPr id="5" name="Billede 4" descr="venner.png">
            <a:extLst>
              <a:ext uri="{FF2B5EF4-FFF2-40B4-BE49-F238E27FC236}">
                <a16:creationId xmlns:a16="http://schemas.microsoft.com/office/drawing/2014/main" id="{6D51378A-F10E-4DF0-BF07-63D8822230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8226" y="2743199"/>
            <a:ext cx="1924133" cy="1963400"/>
          </a:xfrm>
          <a:prstGeom prst="rect">
            <a:avLst/>
          </a:prstGeom>
        </p:spPr>
      </p:pic>
      <p:pic>
        <p:nvPicPr>
          <p:cNvPr id="7" name="Billede 6">
            <a:extLst>
              <a:ext uri="{FF2B5EF4-FFF2-40B4-BE49-F238E27FC236}">
                <a16:creationId xmlns:a16="http://schemas.microsoft.com/office/drawing/2014/main" id="{7023A842-12BA-4746-832A-27793888F193}"/>
              </a:ext>
            </a:extLst>
          </p:cNvPr>
          <p:cNvPicPr>
            <a:picLocks noChangeAspect="1"/>
          </p:cNvPicPr>
          <p:nvPr/>
        </p:nvPicPr>
        <p:blipFill>
          <a:blip r:embed="rId5"/>
          <a:srcRect t="5156" b="5156"/>
          <a:stretch/>
        </p:blipFill>
        <p:spPr>
          <a:xfrm rot="600000">
            <a:off x="5381449" y="872585"/>
            <a:ext cx="3083892" cy="1269604"/>
          </a:xfrm>
          <a:prstGeom prst="rect">
            <a:avLst/>
          </a:prstGeom>
          <a:ln>
            <a:noFill/>
          </a:ln>
          <a:effectLst>
            <a:outerShdw blurRad="50800" dist="38100" dir="2700000" algn="tl" rotWithShape="0">
              <a:prstClr val="black">
                <a:alpha val="40000"/>
              </a:prstClr>
            </a:outerShdw>
            <a:softEdge rad="112500"/>
          </a:effectLst>
        </p:spPr>
      </p:pic>
    </p:spTree>
    <p:extLst>
      <p:ext uri="{BB962C8B-B14F-4D97-AF65-F5344CB8AC3E}">
        <p14:creationId xmlns:p14="http://schemas.microsoft.com/office/powerpoint/2010/main" val="18111445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el 1"/>
          <p:cNvSpPr>
            <a:spLocks noGrp="1"/>
          </p:cNvSpPr>
          <p:nvPr>
            <p:ph type="title"/>
          </p:nvPr>
        </p:nvSpPr>
        <p:spPr>
          <a:xfrm>
            <a:off x="452565" y="531832"/>
            <a:ext cx="7082972" cy="345566"/>
          </a:xfrm>
        </p:spPr>
        <p:txBody>
          <a:bodyPr>
            <a:noAutofit/>
          </a:bodyPr>
          <a:lstStyle/>
          <a:p>
            <a:pPr algn="l">
              <a:spcBef>
                <a:spcPts val="0"/>
              </a:spcBef>
            </a:pPr>
            <a:r>
              <a:rPr lang="da-DK" sz="2800" dirty="0">
                <a:solidFill>
                  <a:prstClr val="black"/>
                </a:solidFill>
                <a:latin typeface="Calibri"/>
              </a:rPr>
              <a:t>Inden I går i gang </a:t>
            </a:r>
          </a:p>
        </p:txBody>
      </p:sp>
      <p:pic>
        <p:nvPicPr>
          <p:cNvPr id="19" name="Billede 18"/>
          <p:cNvPicPr>
            <a:picLocks noChangeAspect="1"/>
          </p:cNvPicPr>
          <p:nvPr/>
        </p:nvPicPr>
        <p:blipFill>
          <a:blip r:embed="rId3"/>
          <a:srcRect l="13430" r="13430"/>
          <a:stretch/>
        </p:blipFill>
        <p:spPr>
          <a:xfrm>
            <a:off x="393929" y="1022894"/>
            <a:ext cx="3907225" cy="3007443"/>
          </a:xfrm>
          <a:prstGeom prst="rect">
            <a:avLst/>
          </a:prstGeom>
          <a:ln>
            <a:noFill/>
          </a:ln>
          <a:effectLst/>
        </p:spPr>
      </p:pic>
      <p:sp>
        <p:nvSpPr>
          <p:cNvPr id="9" name="Pladsholder til indhold 2">
            <a:extLst>
              <a:ext uri="{FF2B5EF4-FFF2-40B4-BE49-F238E27FC236}">
                <a16:creationId xmlns:a16="http://schemas.microsoft.com/office/drawing/2014/main" id="{1F9C5801-A287-48A3-8357-4A421D209490}"/>
              </a:ext>
            </a:extLst>
          </p:cNvPr>
          <p:cNvSpPr txBox="1">
            <a:spLocks/>
          </p:cNvSpPr>
          <p:nvPr/>
        </p:nvSpPr>
        <p:spPr>
          <a:xfrm>
            <a:off x="4551366" y="1178163"/>
            <a:ext cx="4140069" cy="2807040"/>
          </a:xfrm>
          <a:prstGeom prst="rect">
            <a:avLst/>
          </a:prstGeom>
        </p:spPr>
        <p:txBody>
          <a:bodyPr vert="horz" lIns="0" tIns="0" rIns="0" bIns="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ontserrat"/>
                <a:ea typeface="+mn-ea"/>
                <a:cs typeface="Montserrat"/>
              </a:defRPr>
            </a:lvl1pPr>
            <a:lvl2pPr marL="742950" indent="-285750" algn="l" defTabSz="457200" rtl="0" eaLnBrk="1" latinLnBrk="0" hangingPunct="1">
              <a:spcBef>
                <a:spcPct val="20000"/>
              </a:spcBef>
              <a:buFont typeface="Arial"/>
              <a:buChar char="–"/>
              <a:defRPr sz="2800" kern="1200">
                <a:solidFill>
                  <a:schemeClr val="tx1"/>
                </a:solidFill>
                <a:latin typeface="Montserrat"/>
                <a:ea typeface="+mn-ea"/>
                <a:cs typeface="Montserrat"/>
              </a:defRPr>
            </a:lvl2pPr>
            <a:lvl3pPr marL="1143000" indent="-228600" algn="l" defTabSz="457200" rtl="0" eaLnBrk="1" latinLnBrk="0" hangingPunct="1">
              <a:spcBef>
                <a:spcPct val="20000"/>
              </a:spcBef>
              <a:buFont typeface="Arial"/>
              <a:buChar char="•"/>
              <a:defRPr sz="2400" kern="1200">
                <a:solidFill>
                  <a:schemeClr val="tx1"/>
                </a:solidFill>
                <a:latin typeface="Montserrat"/>
                <a:ea typeface="+mn-ea"/>
                <a:cs typeface="Montserrat"/>
              </a:defRPr>
            </a:lvl3pPr>
            <a:lvl4pPr marL="1600200" indent="-228600" algn="l" defTabSz="457200" rtl="0" eaLnBrk="1" latinLnBrk="0" hangingPunct="1">
              <a:spcBef>
                <a:spcPct val="20000"/>
              </a:spcBef>
              <a:buFont typeface="Arial"/>
              <a:buChar char="–"/>
              <a:defRPr sz="2000" kern="1200">
                <a:solidFill>
                  <a:schemeClr val="tx1"/>
                </a:solidFill>
                <a:latin typeface="Montserrat"/>
                <a:ea typeface="+mn-ea"/>
                <a:cs typeface="Montserrat"/>
              </a:defRPr>
            </a:lvl4pPr>
            <a:lvl5pPr marL="2057400" indent="-228600" algn="l" defTabSz="457200" rtl="0" eaLnBrk="1" latinLnBrk="0" hangingPunct="1">
              <a:spcBef>
                <a:spcPct val="20000"/>
              </a:spcBef>
              <a:buFont typeface="Arial"/>
              <a:buChar char="»"/>
              <a:defRPr sz="2000" kern="1200">
                <a:solidFill>
                  <a:schemeClr val="tx1"/>
                </a:solidFill>
                <a:latin typeface="Montserrat"/>
                <a:ea typeface="+mn-ea"/>
                <a:cs typeface="Montserra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da-DK" sz="1800" dirty="0">
                <a:solidFill>
                  <a:prstClr val="black"/>
                </a:solidFill>
                <a:cs typeface="+mn-cs"/>
              </a:rPr>
              <a:t>Hvordan vil I komme videre herfra?</a:t>
            </a:r>
          </a:p>
          <a:p>
            <a:pPr>
              <a:spcBef>
                <a:spcPts val="0"/>
              </a:spcBef>
              <a:buFont typeface="Arial" panose="020B0604020202020204" pitchFamily="34" charset="0"/>
              <a:buChar char="•"/>
            </a:pPr>
            <a:r>
              <a:rPr lang="da-DK" sz="1800" dirty="0">
                <a:solidFill>
                  <a:prstClr val="black"/>
                </a:solidFill>
                <a:cs typeface="+mn-cs"/>
              </a:rPr>
              <a:t>Aftaler</a:t>
            </a:r>
          </a:p>
          <a:p>
            <a:pPr>
              <a:spcBef>
                <a:spcPts val="0"/>
              </a:spcBef>
              <a:buFont typeface="Arial" panose="020B0604020202020204" pitchFamily="34" charset="0"/>
              <a:buChar char="•"/>
            </a:pPr>
            <a:r>
              <a:rPr lang="da-DK" sz="1800" dirty="0">
                <a:solidFill>
                  <a:prstClr val="black"/>
                </a:solidFill>
                <a:cs typeface="+mn-cs"/>
              </a:rPr>
              <a:t>Arbejdsfordeling</a:t>
            </a:r>
          </a:p>
          <a:p>
            <a:pPr>
              <a:spcBef>
                <a:spcPts val="0"/>
              </a:spcBef>
              <a:buFont typeface="Arial" panose="020B0604020202020204" pitchFamily="34" charset="0"/>
              <a:buChar char="•"/>
            </a:pPr>
            <a:r>
              <a:rPr lang="da-DK" sz="1800" dirty="0">
                <a:solidFill>
                  <a:prstClr val="black"/>
                </a:solidFill>
                <a:cs typeface="+mn-cs"/>
              </a:rPr>
              <a:t>Deadlines </a:t>
            </a:r>
          </a:p>
          <a:p>
            <a:pPr>
              <a:spcBef>
                <a:spcPts val="0"/>
              </a:spcBef>
              <a:buFont typeface="Arial" panose="020B0604020202020204" pitchFamily="34" charset="0"/>
              <a:buChar char="•"/>
            </a:pPr>
            <a:r>
              <a:rPr lang="da-DK" sz="1800" dirty="0">
                <a:solidFill>
                  <a:prstClr val="black"/>
                </a:solidFill>
              </a:rPr>
              <a:t>Hvem svarer/tager imod henvendelser fra potentielle nye frivillige </a:t>
            </a:r>
            <a:endParaRPr lang="da-DK" sz="1800" dirty="0">
              <a:solidFill>
                <a:prstClr val="black"/>
              </a:solidFill>
              <a:cs typeface="+mn-cs"/>
            </a:endParaRPr>
          </a:p>
          <a:p>
            <a:pPr marL="0" indent="0">
              <a:spcBef>
                <a:spcPts val="0"/>
              </a:spcBef>
              <a:buNone/>
            </a:pPr>
            <a:endParaRPr lang="da-DK" sz="1800" dirty="0">
              <a:solidFill>
                <a:prstClr val="black"/>
              </a:solidFill>
              <a:latin typeface="Calibri"/>
              <a:cs typeface="+mn-cs"/>
            </a:endParaRPr>
          </a:p>
          <a:p>
            <a:pPr lvl="1"/>
            <a:endParaRPr lang="da-DK" sz="1800" dirty="0"/>
          </a:p>
        </p:txBody>
      </p:sp>
      <p:pic>
        <p:nvPicPr>
          <p:cNvPr id="6" name="Grafik 5" descr="Kunstig intelligens med massiv udfyldning">
            <a:extLst>
              <a:ext uri="{FF2B5EF4-FFF2-40B4-BE49-F238E27FC236}">
                <a16:creationId xmlns:a16="http://schemas.microsoft.com/office/drawing/2014/main" id="{7D1949E8-88A7-4B31-8B53-B5F0B747EE1A}"/>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6951031" y="2571749"/>
            <a:ext cx="1931980" cy="1931980"/>
          </a:xfrm>
          <a:prstGeom prst="rect">
            <a:avLst/>
          </a:prstGeom>
        </p:spPr>
      </p:pic>
    </p:spTree>
    <p:extLst>
      <p:ext uri="{BB962C8B-B14F-4D97-AF65-F5344CB8AC3E}">
        <p14:creationId xmlns:p14="http://schemas.microsoft.com/office/powerpoint/2010/main" val="34774961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FA04953B-1C8D-4821-8BD0-E34356437164}"/>
              </a:ext>
            </a:extLst>
          </p:cNvPr>
          <p:cNvSpPr/>
          <p:nvPr/>
        </p:nvSpPr>
        <p:spPr>
          <a:xfrm>
            <a:off x="755582" y="637941"/>
            <a:ext cx="6983363" cy="800219"/>
          </a:xfrm>
          <a:prstGeom prst="rect">
            <a:avLst/>
          </a:prstGeom>
        </p:spPr>
        <p:txBody>
          <a:bodyPr wrap="square">
            <a:spAutoFit/>
          </a:bodyPr>
          <a:lstStyle/>
          <a:p>
            <a:r>
              <a:rPr lang="da-DK" sz="2800" b="1" dirty="0">
                <a:solidFill>
                  <a:srgbClr val="36394D"/>
                </a:solidFill>
                <a:latin typeface="+mj-lt"/>
              </a:rPr>
              <a:t>Tid til spørgsmål og refleksion </a:t>
            </a:r>
            <a:endParaRPr lang="da-DK" dirty="0">
              <a:solidFill>
                <a:srgbClr val="36394D"/>
              </a:solidFill>
              <a:latin typeface="Montserrat"/>
            </a:endParaRPr>
          </a:p>
          <a:p>
            <a:endParaRPr lang="da-DK" b="0" i="0" u="none" strike="noStrike" dirty="0">
              <a:solidFill>
                <a:srgbClr val="36394D"/>
              </a:solidFill>
              <a:effectLst/>
              <a:latin typeface="Montserrat"/>
            </a:endParaRPr>
          </a:p>
        </p:txBody>
      </p:sp>
      <p:pic>
        <p:nvPicPr>
          <p:cNvPr id="3" name="Billede 2" descr="guitar.png">
            <a:extLst>
              <a:ext uri="{FF2B5EF4-FFF2-40B4-BE49-F238E27FC236}">
                <a16:creationId xmlns:a16="http://schemas.microsoft.com/office/drawing/2014/main" id="{3902526C-3C63-40AD-B0D0-1C4FFCCE57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97049" y="3102974"/>
            <a:ext cx="1787951" cy="1595957"/>
          </a:xfrm>
          <a:prstGeom prst="rect">
            <a:avLst/>
          </a:prstGeom>
        </p:spPr>
      </p:pic>
      <p:pic>
        <p:nvPicPr>
          <p:cNvPr id="9" name="Billede 8" descr="Et billede, der indeholder hat&#10;&#10;Automatisk genereret beskrivelse">
            <a:extLst>
              <a:ext uri="{FF2B5EF4-FFF2-40B4-BE49-F238E27FC236}">
                <a16:creationId xmlns:a16="http://schemas.microsoft.com/office/drawing/2014/main" id="{00D75821-BD94-44FA-89D3-A25EF8AA3919}"/>
              </a:ext>
            </a:extLst>
          </p:cNvPr>
          <p:cNvPicPr>
            <a:picLocks noChangeAspect="1"/>
          </p:cNvPicPr>
          <p:nvPr/>
        </p:nvPicPr>
        <p:blipFill>
          <a:blip r:embed="rId3"/>
          <a:stretch>
            <a:fillRect/>
          </a:stretch>
        </p:blipFill>
        <p:spPr>
          <a:xfrm>
            <a:off x="1201711" y="2296925"/>
            <a:ext cx="1835865" cy="1519273"/>
          </a:xfrm>
          <a:prstGeom prst="rect">
            <a:avLst/>
          </a:prstGeom>
        </p:spPr>
      </p:pic>
      <p:pic>
        <p:nvPicPr>
          <p:cNvPr id="23" name="Billede 22" descr="Et billede, der indeholder skjorte, hat&#10;&#10;Automatisk genereret beskrivelse">
            <a:extLst>
              <a:ext uri="{FF2B5EF4-FFF2-40B4-BE49-F238E27FC236}">
                <a16:creationId xmlns:a16="http://schemas.microsoft.com/office/drawing/2014/main" id="{0AAA595D-D09F-46BB-953E-E71DDC7D7911}"/>
              </a:ext>
            </a:extLst>
          </p:cNvPr>
          <p:cNvPicPr>
            <a:picLocks noChangeAspect="1"/>
          </p:cNvPicPr>
          <p:nvPr/>
        </p:nvPicPr>
        <p:blipFill>
          <a:blip r:embed="rId4"/>
          <a:stretch>
            <a:fillRect/>
          </a:stretch>
        </p:blipFill>
        <p:spPr>
          <a:xfrm>
            <a:off x="6925033" y="3056562"/>
            <a:ext cx="1813090" cy="1642370"/>
          </a:xfrm>
          <a:prstGeom prst="rect">
            <a:avLst/>
          </a:prstGeom>
        </p:spPr>
      </p:pic>
      <p:pic>
        <p:nvPicPr>
          <p:cNvPr id="6" name="Billede 5">
            <a:extLst>
              <a:ext uri="{FF2B5EF4-FFF2-40B4-BE49-F238E27FC236}">
                <a16:creationId xmlns:a16="http://schemas.microsoft.com/office/drawing/2014/main" id="{E131B3C9-4CEC-4F3A-BDC0-8558FE786E2E}"/>
              </a:ext>
            </a:extLst>
          </p:cNvPr>
          <p:cNvPicPr>
            <a:picLocks noChangeAspect="1"/>
          </p:cNvPicPr>
          <p:nvPr/>
        </p:nvPicPr>
        <p:blipFill>
          <a:blip r:embed="rId5"/>
          <a:stretch>
            <a:fillRect/>
          </a:stretch>
        </p:blipFill>
        <p:spPr>
          <a:xfrm>
            <a:off x="344657" y="3520421"/>
            <a:ext cx="3109744" cy="1237552"/>
          </a:xfrm>
          <a:prstGeom prst="rect">
            <a:avLst/>
          </a:prstGeom>
        </p:spPr>
      </p:pic>
      <p:pic>
        <p:nvPicPr>
          <p:cNvPr id="7" name="Billede 6" descr="kajaktøs.png">
            <a:extLst>
              <a:ext uri="{FF2B5EF4-FFF2-40B4-BE49-F238E27FC236}">
                <a16:creationId xmlns:a16="http://schemas.microsoft.com/office/drawing/2014/main" id="{BBA21C12-6FA8-4EE4-8940-30E5033690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50715" y="3102974"/>
            <a:ext cx="1259018" cy="1677170"/>
          </a:xfrm>
          <a:prstGeom prst="rect">
            <a:avLst/>
          </a:prstGeom>
        </p:spPr>
      </p:pic>
    </p:spTree>
    <p:extLst>
      <p:ext uri="{BB962C8B-B14F-4D97-AF65-F5344CB8AC3E}">
        <p14:creationId xmlns:p14="http://schemas.microsoft.com/office/powerpoint/2010/main" val="1143746464"/>
      </p:ext>
    </p:extLst>
  </p:cSld>
  <p:clrMapOvr>
    <a:masterClrMapping/>
  </p:clrMapOvr>
</p:sld>
</file>

<file path=ppt/theme/theme1.xml><?xml version="1.0" encoding="utf-8"?>
<a:theme xmlns:a="http://schemas.openxmlformats.org/drawingml/2006/main" name="Kontortema">
  <a:themeElements>
    <a:clrScheme name="DDS">
      <a:dk1>
        <a:sysClr val="windowText" lastClr="000000"/>
      </a:dk1>
      <a:lt1>
        <a:sysClr val="window" lastClr="FFFFFF"/>
      </a:lt1>
      <a:dk2>
        <a:srgbClr val="003366"/>
      </a:dk2>
      <a:lt2>
        <a:srgbClr val="80C8D3"/>
      </a:lt2>
      <a:accent1>
        <a:srgbClr val="E9EC45"/>
      </a:accent1>
      <a:accent2>
        <a:srgbClr val="EA646F"/>
      </a:accent2>
      <a:accent3>
        <a:srgbClr val="7FC559"/>
      </a:accent3>
      <a:accent4>
        <a:srgbClr val="7554A2"/>
      </a:accent4>
      <a:accent5>
        <a:srgbClr val="7A878B"/>
      </a:accent5>
      <a:accent6>
        <a:srgbClr val="F4AE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3175" cmpd="sng">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100" dirty="0" err="1">
            <a:latin typeface="Montserrat"/>
            <a:cs typeface="Montserrat"/>
          </a:defRPr>
        </a:defPPr>
      </a:lstStyle>
    </a:txDef>
  </a:objectDefaults>
  <a:extraClrSchemeLst/>
</a:theme>
</file>

<file path=ppt/theme/theme2.xml><?xml version="1.0" encoding="utf-8"?>
<a:theme xmlns:a="http://schemas.openxmlformats.org/drawingml/2006/main" name="Kontor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Kontor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0BBBAF313C129849B30C512B5090BE41" ma:contentTypeVersion="9" ma:contentTypeDescription="Opret et nyt dokument." ma:contentTypeScope="" ma:versionID="26ae1d1da132089aa008cba43bf158e4">
  <xsd:schema xmlns:xsd="http://www.w3.org/2001/XMLSchema" xmlns:xs="http://www.w3.org/2001/XMLSchema" xmlns:p="http://schemas.microsoft.com/office/2006/metadata/properties" xmlns:ns3="45da6670-0008-47af-aa1f-1928a26b101d" xmlns:ns4="36b2a9a4-1c30-4ee6-878d-0b5349ec42c9" targetNamespace="http://schemas.microsoft.com/office/2006/metadata/properties" ma:root="true" ma:fieldsID="3b8e9e9dd7b3e27823e843d3ef8d1b49" ns3:_="" ns4:_="">
    <xsd:import namespace="45da6670-0008-47af-aa1f-1928a26b101d"/>
    <xsd:import namespace="36b2a9a4-1c30-4ee6-878d-0b5349ec42c9"/>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da6670-0008-47af-aa1f-1928a26b101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6b2a9a4-1c30-4ee6-878d-0b5349ec42c9" elementFormDefault="qualified">
    <xsd:import namespace="http://schemas.microsoft.com/office/2006/documentManagement/types"/>
    <xsd:import namespace="http://schemas.microsoft.com/office/infopath/2007/PartnerControls"/>
    <xsd:element name="SharedWithUsers" ma:index="14"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Delt med detaljer" ma:internalName="SharedWithDetails" ma:readOnly="true">
      <xsd:simpleType>
        <xsd:restriction base="dms:Note">
          <xsd:maxLength value="255"/>
        </xsd:restriction>
      </xsd:simpleType>
    </xsd:element>
    <xsd:element name="SharingHintHash" ma:index="16" nillable="true" ma:displayName="Hashværdi for deling"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4474A15-DF36-4087-91E4-0E274DDA5DBC}">
  <ds:schemaRefs>
    <ds:schemaRef ds:uri="http://schemas.microsoft.com/sharepoint/v3/contenttype/forms"/>
  </ds:schemaRefs>
</ds:datastoreItem>
</file>

<file path=customXml/itemProps2.xml><?xml version="1.0" encoding="utf-8"?>
<ds:datastoreItem xmlns:ds="http://schemas.openxmlformats.org/officeDocument/2006/customXml" ds:itemID="{5AE051FE-0C2A-4E6B-BA27-B5BC40B755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5da6670-0008-47af-aa1f-1928a26b101d"/>
    <ds:schemaRef ds:uri="36b2a9a4-1c30-4ee6-878d-0b5349ec42c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03B02FA-295B-46B0-914F-47F97AD2C518}">
  <ds:schemaRefs>
    <ds:schemaRef ds:uri="http://www.w3.org/XML/1998/namespace"/>
    <ds:schemaRef ds:uri="http://schemas.microsoft.com/office/2006/documentManagement/types"/>
    <ds:schemaRef ds:uri="http://purl.org/dc/elements/1.1/"/>
    <ds:schemaRef ds:uri="http://purl.org/dc/dcmitype/"/>
    <ds:schemaRef ds:uri="http://purl.org/dc/terms/"/>
    <ds:schemaRef ds:uri="http://schemas.microsoft.com/office/infopath/2007/PartnerControls"/>
    <ds:schemaRef ds:uri="http://schemas.microsoft.com/office/2006/metadata/properties"/>
    <ds:schemaRef ds:uri="http://schemas.openxmlformats.org/package/2006/metadata/core-properties"/>
    <ds:schemaRef ds:uri="36b2a9a4-1c30-4ee6-878d-0b5349ec42c9"/>
    <ds:schemaRef ds:uri="45da6670-0008-47af-aa1f-1928a26b101d"/>
  </ds:schemaRefs>
</ds:datastoreItem>
</file>

<file path=docProps/app.xml><?xml version="1.0" encoding="utf-8"?>
<Properties xmlns="http://schemas.openxmlformats.org/officeDocument/2006/extended-properties" xmlns:vt="http://schemas.openxmlformats.org/officeDocument/2006/docPropsVTypes">
  <Template/>
  <TotalTime>9934</TotalTime>
  <Words>908</Words>
  <Application>Microsoft Office PowerPoint</Application>
  <PresentationFormat>Skærmshow (16:9)</PresentationFormat>
  <Paragraphs>97</Paragraphs>
  <Slides>8</Slides>
  <Notes>6</Notes>
  <HiddenSlides>0</HiddenSlides>
  <MMClips>0</MMClips>
  <ScaleCrop>false</ScaleCrop>
  <HeadingPairs>
    <vt:vector size="6" baseType="variant">
      <vt:variant>
        <vt:lpstr>Benyttede skrifttyper</vt:lpstr>
      </vt:variant>
      <vt:variant>
        <vt:i4>5</vt:i4>
      </vt:variant>
      <vt:variant>
        <vt:lpstr>Tema</vt:lpstr>
      </vt:variant>
      <vt:variant>
        <vt:i4>1</vt:i4>
      </vt:variant>
      <vt:variant>
        <vt:lpstr>Slidetitler</vt:lpstr>
      </vt:variant>
      <vt:variant>
        <vt:i4>8</vt:i4>
      </vt:variant>
    </vt:vector>
  </HeadingPairs>
  <TitlesOfParts>
    <vt:vector size="14" baseType="lpstr">
      <vt:lpstr>Alfa Slab One</vt:lpstr>
      <vt:lpstr>Arial</vt:lpstr>
      <vt:lpstr>Calibri</vt:lpstr>
      <vt:lpstr>Montserrat</vt:lpstr>
      <vt:lpstr>Montserrat-Regular</vt:lpstr>
      <vt:lpstr>Kontortema</vt:lpstr>
      <vt:lpstr>PowerPoint-præsentation</vt:lpstr>
      <vt:lpstr>PowerPoint-præsentation</vt:lpstr>
      <vt:lpstr>PowerPoint-præsentation</vt:lpstr>
      <vt:lpstr>Fire trin til målrettet rekruttering</vt:lpstr>
      <vt:lpstr>4 trin til målrettet rekruttering</vt:lpstr>
      <vt:lpstr>PowerPoint-præsentation</vt:lpstr>
      <vt:lpstr>Inden I går i gang </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 meliore lorem ipsun</dc:title>
  <dc:creator>Kathrine Predstrup</dc:creator>
  <cp:lastModifiedBy>Kathrine Predstrup</cp:lastModifiedBy>
  <cp:revision>148</cp:revision>
  <dcterms:created xsi:type="dcterms:W3CDTF">2015-05-08T10:48:33Z</dcterms:created>
  <dcterms:modified xsi:type="dcterms:W3CDTF">2021-04-28T10:44:25Z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0x0101000BBBAF313C129849B30C512B5090BE41</vt:lpwstr>
  </property>
</Properties>
</file>