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0" r:id="rId2"/>
    <p:sldId id="259" r:id="rId3"/>
    <p:sldId id="278" r:id="rId4"/>
    <p:sldId id="263" r:id="rId5"/>
    <p:sldId id="268" r:id="rId6"/>
    <p:sldId id="271" r:id="rId7"/>
    <p:sldId id="265" r:id="rId8"/>
    <p:sldId id="267" r:id="rId9"/>
    <p:sldId id="276" r:id="rId10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rsider" id="{2D35B5AF-E984-8F47-A0EF-FEB3027276AD}">
          <p14:sldIdLst>
            <p14:sldId id="260"/>
            <p14:sldId id="259"/>
          </p14:sldIdLst>
        </p14:section>
        <p14:section name="Indholds_sider" id="{BB4B673E-B268-2C4D-A0AC-0EDCFE008649}">
          <p14:sldIdLst>
            <p14:sldId id="278"/>
            <p14:sldId id="263"/>
            <p14:sldId id="268"/>
            <p14:sldId id="271"/>
            <p14:sldId id="265"/>
            <p14:sldId id="267"/>
          </p14:sldIdLst>
        </p14:section>
        <p14:section name="Diverse figurer (vis ikke)" id="{C5FE54F2-041C-7841-916F-E56FD6766E02}">
          <p14:sldIdLst>
            <p14:sldId id="27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75">
          <p15:clr>
            <a:srgbClr val="A4A3A4"/>
          </p15:clr>
        </p15:guide>
        <p15:guide id="2" orient="horz" pos="106">
          <p15:clr>
            <a:srgbClr val="A4A3A4"/>
          </p15:clr>
        </p15:guide>
        <p15:guide id="3" pos="5596">
          <p15:clr>
            <a:srgbClr val="A4A3A4"/>
          </p15:clr>
        </p15:guide>
        <p15:guide id="4" pos="1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723"/>
    <a:srgbClr val="C1C2C1"/>
    <a:srgbClr val="6CB333"/>
    <a:srgbClr val="082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20" autoAdjust="0"/>
    <p:restoredTop sz="94597" autoAdjust="0"/>
  </p:normalViewPr>
  <p:slideViewPr>
    <p:cSldViewPr snapToGrid="0" snapToObjects="1">
      <p:cViewPr>
        <p:scale>
          <a:sx n="174" d="100"/>
          <a:sy n="174" d="100"/>
        </p:scale>
        <p:origin x="-2264" y="-1312"/>
      </p:cViewPr>
      <p:guideLst>
        <p:guide orient="horz" pos="2875"/>
        <p:guide orient="horz" pos="106"/>
        <p:guide pos="5596"/>
        <p:guide pos="1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7" d="100"/>
          <a:sy n="127" d="100"/>
        </p:scale>
        <p:origin x="-476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>
              <a:latin typeface="Montserrat"/>
            </a:endParaRPr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A547E-D856-094B-B973-15B8369A0621}" type="datetimeFigureOut">
              <a:rPr lang="da-DK" smtClean="0">
                <a:latin typeface="Montserrat"/>
              </a:rPr>
              <a:t>27/08/15</a:t>
            </a:fld>
            <a:endParaRPr lang="da-DK" dirty="0">
              <a:latin typeface="Montserrat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>
              <a:latin typeface="Montserrat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80E7D-2E34-0A4F-9159-AB5E81448D8F}" type="slidenum">
              <a:rPr lang="da-DK" smtClean="0">
                <a:latin typeface="Montserrat"/>
              </a:rPr>
              <a:t>‹nr.›</a:t>
            </a:fld>
            <a:endParaRPr lang="da-DK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250159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/>
              </a:defRPr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/>
              </a:defRPr>
            </a:lvl1pPr>
          </a:lstStyle>
          <a:p>
            <a:fld id="{C40EA506-B434-3E42-AD3D-A0657203A225}" type="datetimeFigureOut">
              <a:rPr lang="da-DK" smtClean="0"/>
              <a:pPr/>
              <a:t>27/08/15</a:t>
            </a:fld>
            <a:endParaRPr lang="da-DK" dirty="0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/>
              </a:defRPr>
            </a:lvl1pPr>
          </a:lstStyle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/>
              </a:defRPr>
            </a:lvl1pPr>
          </a:lstStyle>
          <a:p>
            <a:fld id="{6D5A0EB7-15B5-994E-A7AA-35389F25896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7375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7823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129348" y="4457015"/>
            <a:ext cx="9524693" cy="6864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Montserrat"/>
            </a:endParaRPr>
          </a:p>
        </p:txBody>
      </p:sp>
      <p:pic>
        <p:nvPicPr>
          <p:cNvPr id="21" name="Billede 20"/>
          <p:cNvPicPr>
            <a:picLocks noChangeAspect="1"/>
          </p:cNvPicPr>
          <p:nvPr userDrawn="1"/>
        </p:nvPicPr>
        <p:blipFill rotWithShape="1">
          <a:blip r:embed="rId2"/>
          <a:srcRect l="1355" t="28395" b="21150"/>
          <a:stretch/>
        </p:blipFill>
        <p:spPr>
          <a:xfrm>
            <a:off x="180486" y="176008"/>
            <a:ext cx="8787301" cy="2993628"/>
          </a:xfrm>
          <a:prstGeom prst="rect">
            <a:avLst/>
          </a:prstGeom>
        </p:spPr>
      </p:pic>
      <p:sp>
        <p:nvSpPr>
          <p:cNvPr id="23" name="Rektangel 22"/>
          <p:cNvSpPr/>
          <p:nvPr userDrawn="1"/>
        </p:nvSpPr>
        <p:spPr>
          <a:xfrm>
            <a:off x="180487" y="4810156"/>
            <a:ext cx="8784001" cy="1158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pic>
        <p:nvPicPr>
          <p:cNvPr id="24" name="Billed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3516" y="3935185"/>
            <a:ext cx="2034787" cy="809763"/>
          </a:xfrm>
          <a:prstGeom prst="rect">
            <a:avLst/>
          </a:prstGeom>
        </p:spPr>
      </p:pic>
      <p:sp>
        <p:nvSpPr>
          <p:cNvPr id="25" name="Rektangel 24"/>
          <p:cNvSpPr/>
          <p:nvPr userDrawn="1"/>
        </p:nvSpPr>
        <p:spPr>
          <a:xfrm>
            <a:off x="8964488" y="-3994"/>
            <a:ext cx="180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Montserrat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ctrTitle"/>
          </p:nvPr>
        </p:nvSpPr>
        <p:spPr>
          <a:xfrm>
            <a:off x="206931" y="3264324"/>
            <a:ext cx="8747999" cy="47789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da-DK" sz="3600" dirty="0" smtClean="0">
                <a:latin typeface="Alfa Slab One"/>
              </a:rPr>
              <a:t>Spejder Power Point</a:t>
            </a:r>
            <a:endParaRPr lang="da-DK" sz="3600" dirty="0">
              <a:latin typeface="Alfa Slab One"/>
            </a:endParaRPr>
          </a:p>
        </p:txBody>
      </p: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863" y="4162120"/>
            <a:ext cx="1292606" cy="559161"/>
          </a:xfrm>
          <a:prstGeom prst="rect">
            <a:avLst/>
          </a:prstGeom>
        </p:spPr>
      </p:pic>
      <p:sp>
        <p:nvSpPr>
          <p:cNvPr id="2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98000" y="3793062"/>
            <a:ext cx="8748000" cy="3927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>
              <a:buNone/>
              <a:defRPr/>
            </a:lvl1pPr>
          </a:lstStyle>
          <a:p>
            <a:r>
              <a:rPr lang="da-DK" sz="2000" dirty="0" smtClean="0">
                <a:solidFill>
                  <a:schemeClr val="tx1"/>
                </a:solidFill>
                <a:latin typeface="Alfa Slab One"/>
              </a:rPr>
              <a:t>Indsæt titel</a:t>
            </a:r>
            <a:endParaRPr lang="da-D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6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kug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" y="1261749"/>
            <a:ext cx="369416" cy="373453"/>
          </a:xfrm>
          <a:prstGeom prst="rect">
            <a:avLst/>
          </a:prstGeom>
        </p:spPr>
      </p:pic>
      <p:sp>
        <p:nvSpPr>
          <p:cNvPr id="4" name="Tekstfelt 3"/>
          <p:cNvSpPr txBox="1"/>
          <p:nvPr userDrawn="1"/>
        </p:nvSpPr>
        <p:spPr>
          <a:xfrm>
            <a:off x="429160" y="1309976"/>
            <a:ext cx="244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>
                <a:solidFill>
                  <a:srgbClr val="FFFFFF"/>
                </a:solidFill>
                <a:latin typeface="Montserrat"/>
                <a:cs typeface="Montserrat"/>
              </a:rPr>
              <a:t>1</a:t>
            </a:r>
            <a:endParaRPr lang="da-DK" sz="1200" dirty="0">
              <a:solidFill>
                <a:srgbClr val="FFFFFF"/>
              </a:solidFill>
              <a:latin typeface="Montserrat"/>
              <a:cs typeface="Montserrat"/>
            </a:endParaRPr>
          </a:p>
        </p:txBody>
      </p:sp>
      <p:pic>
        <p:nvPicPr>
          <p:cNvPr id="5" name="Billede 4" descr="kug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" y="1736899"/>
            <a:ext cx="369416" cy="373453"/>
          </a:xfrm>
          <a:prstGeom prst="rect">
            <a:avLst/>
          </a:prstGeom>
        </p:spPr>
      </p:pic>
      <p:sp>
        <p:nvSpPr>
          <p:cNvPr id="6" name="Tekstfelt 5"/>
          <p:cNvSpPr txBox="1"/>
          <p:nvPr userDrawn="1"/>
        </p:nvSpPr>
        <p:spPr>
          <a:xfrm>
            <a:off x="416948" y="1785126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2</a:t>
            </a:r>
          </a:p>
        </p:txBody>
      </p:sp>
      <p:pic>
        <p:nvPicPr>
          <p:cNvPr id="7" name="Billede 6" descr="kug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" y="2237966"/>
            <a:ext cx="369416" cy="373453"/>
          </a:xfrm>
          <a:prstGeom prst="rect">
            <a:avLst/>
          </a:prstGeom>
        </p:spPr>
      </p:pic>
      <p:sp>
        <p:nvSpPr>
          <p:cNvPr id="8" name="Tekstfelt 7"/>
          <p:cNvSpPr txBox="1"/>
          <p:nvPr userDrawn="1"/>
        </p:nvSpPr>
        <p:spPr>
          <a:xfrm>
            <a:off x="416948" y="2286193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3</a:t>
            </a:r>
          </a:p>
        </p:txBody>
      </p:sp>
      <p:pic>
        <p:nvPicPr>
          <p:cNvPr id="9" name="Billede 8" descr="kug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" y="2713117"/>
            <a:ext cx="369416" cy="373453"/>
          </a:xfrm>
          <a:prstGeom prst="rect">
            <a:avLst/>
          </a:prstGeom>
        </p:spPr>
      </p:pic>
      <p:sp>
        <p:nvSpPr>
          <p:cNvPr id="10" name="Tekstfelt 9"/>
          <p:cNvSpPr txBox="1"/>
          <p:nvPr userDrawn="1"/>
        </p:nvSpPr>
        <p:spPr>
          <a:xfrm>
            <a:off x="416948" y="2761344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4</a:t>
            </a:r>
          </a:p>
        </p:txBody>
      </p:sp>
      <p:pic>
        <p:nvPicPr>
          <p:cNvPr id="11" name="Billede 10" descr="kug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" y="3196906"/>
            <a:ext cx="369416" cy="373453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416948" y="3245133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5</a:t>
            </a:r>
          </a:p>
        </p:txBody>
      </p:sp>
      <p:pic>
        <p:nvPicPr>
          <p:cNvPr id="13" name="Billede 12" descr="kug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" y="3654778"/>
            <a:ext cx="369416" cy="373453"/>
          </a:xfrm>
          <a:prstGeom prst="rect">
            <a:avLst/>
          </a:prstGeom>
        </p:spPr>
      </p:pic>
      <p:sp>
        <p:nvSpPr>
          <p:cNvPr id="14" name="Tekstfelt 13"/>
          <p:cNvSpPr txBox="1"/>
          <p:nvPr userDrawn="1"/>
        </p:nvSpPr>
        <p:spPr>
          <a:xfrm>
            <a:off x="416948" y="3703005"/>
            <a:ext cx="279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</a:rPr>
              <a:t>6</a:t>
            </a:r>
          </a:p>
        </p:txBody>
      </p:sp>
      <p:pic>
        <p:nvPicPr>
          <p:cNvPr id="21" name="Billede 20" descr="venne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988" y="2618797"/>
            <a:ext cx="2340685" cy="2388453"/>
          </a:xfrm>
          <a:prstGeom prst="rect">
            <a:avLst/>
          </a:prstGeom>
        </p:spPr>
      </p:pic>
      <p:sp>
        <p:nvSpPr>
          <p:cNvPr id="23" name="Pladsholder til tekst 22"/>
          <p:cNvSpPr>
            <a:spLocks noGrp="1"/>
          </p:cNvSpPr>
          <p:nvPr>
            <p:ph type="body" sz="quarter" idx="10"/>
          </p:nvPr>
        </p:nvSpPr>
        <p:spPr>
          <a:xfrm>
            <a:off x="404358" y="488432"/>
            <a:ext cx="6792596" cy="58401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="1" i="0">
                <a:latin typeface="Alfa Slab One"/>
                <a:cs typeface="Alfa Slab One"/>
              </a:defRPr>
            </a:lvl1pPr>
          </a:lstStyle>
          <a:p>
            <a:pPr lvl="0"/>
            <a:r>
              <a:rPr lang="da-DK" dirty="0" smtClean="0"/>
              <a:t>Klik for at redigere</a:t>
            </a:r>
            <a:endParaRPr lang="da-DK" dirty="0"/>
          </a:p>
        </p:txBody>
      </p:sp>
      <p:sp>
        <p:nvSpPr>
          <p:cNvPr id="25" name="Pladsholder til tekst 24"/>
          <p:cNvSpPr>
            <a:spLocks noGrp="1"/>
          </p:cNvSpPr>
          <p:nvPr>
            <p:ph type="body" sz="quarter" idx="11" hasCustomPrompt="1"/>
          </p:nvPr>
        </p:nvSpPr>
        <p:spPr>
          <a:xfrm>
            <a:off x="736653" y="1310890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 smtClean="0"/>
              <a:t>Indsæt tekst</a:t>
            </a:r>
            <a:endParaRPr lang="da-DK" dirty="0"/>
          </a:p>
        </p:txBody>
      </p:sp>
      <p:sp>
        <p:nvSpPr>
          <p:cNvPr id="27" name="Pladsholder til tekst 24"/>
          <p:cNvSpPr>
            <a:spLocks noGrp="1"/>
          </p:cNvSpPr>
          <p:nvPr>
            <p:ph type="body" sz="quarter" idx="12" hasCustomPrompt="1"/>
          </p:nvPr>
        </p:nvSpPr>
        <p:spPr>
          <a:xfrm>
            <a:off x="732987" y="1781538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 smtClean="0"/>
              <a:t>Indsæt tekst</a:t>
            </a:r>
            <a:endParaRPr lang="da-DK" dirty="0"/>
          </a:p>
        </p:txBody>
      </p:sp>
      <p:sp>
        <p:nvSpPr>
          <p:cNvPr id="28" name="Pladsholder til tekst 24"/>
          <p:cNvSpPr>
            <a:spLocks noGrp="1"/>
          </p:cNvSpPr>
          <p:nvPr>
            <p:ph type="body" sz="quarter" idx="13" hasCustomPrompt="1"/>
          </p:nvPr>
        </p:nvSpPr>
        <p:spPr>
          <a:xfrm>
            <a:off x="736653" y="2284906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 smtClean="0"/>
              <a:t>Indsæt tekst</a:t>
            </a:r>
            <a:endParaRPr lang="da-DK" dirty="0"/>
          </a:p>
        </p:txBody>
      </p:sp>
      <p:sp>
        <p:nvSpPr>
          <p:cNvPr id="29" name="Pladsholder til tekst 24"/>
          <p:cNvSpPr>
            <a:spLocks noGrp="1"/>
          </p:cNvSpPr>
          <p:nvPr>
            <p:ph type="body" sz="quarter" idx="14" hasCustomPrompt="1"/>
          </p:nvPr>
        </p:nvSpPr>
        <p:spPr>
          <a:xfrm>
            <a:off x="733402" y="2763956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 smtClean="0"/>
              <a:t>Indsæt tekst</a:t>
            </a:r>
            <a:endParaRPr lang="da-DK" dirty="0"/>
          </a:p>
        </p:txBody>
      </p:sp>
      <p:sp>
        <p:nvSpPr>
          <p:cNvPr id="30" name="Pladsholder til tekst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773" y="3245133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 smtClean="0"/>
              <a:t>Indsæt tekst</a:t>
            </a:r>
            <a:endParaRPr lang="da-DK" dirty="0"/>
          </a:p>
        </p:txBody>
      </p:sp>
      <p:sp>
        <p:nvSpPr>
          <p:cNvPr id="31" name="Pladsholder til tekst 24"/>
          <p:cNvSpPr>
            <a:spLocks noGrp="1"/>
          </p:cNvSpPr>
          <p:nvPr>
            <p:ph type="body" sz="quarter" idx="16" hasCustomPrompt="1"/>
          </p:nvPr>
        </p:nvSpPr>
        <p:spPr>
          <a:xfrm>
            <a:off x="736653" y="3697181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 smtClean="0"/>
              <a:t>Indsæt tekst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51276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1292430" y="1469347"/>
            <a:ext cx="171859" cy="708385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4" name="Rektangel 3"/>
          <p:cNvSpPr/>
          <p:nvPr userDrawn="1"/>
        </p:nvSpPr>
        <p:spPr>
          <a:xfrm>
            <a:off x="1464289" y="1469347"/>
            <a:ext cx="5766940" cy="708385"/>
          </a:xfrm>
          <a:prstGeom prst="rect">
            <a:avLst/>
          </a:prstGeom>
          <a:solidFill>
            <a:srgbClr val="082957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6" name="Pladsholder til tekst 22"/>
          <p:cNvSpPr>
            <a:spLocks noGrp="1"/>
          </p:cNvSpPr>
          <p:nvPr>
            <p:ph type="body" sz="quarter" idx="10"/>
          </p:nvPr>
        </p:nvSpPr>
        <p:spPr>
          <a:xfrm>
            <a:off x="404358" y="488432"/>
            <a:ext cx="5632032" cy="58401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="1" i="0">
                <a:latin typeface="Alfa Slab One"/>
                <a:cs typeface="Alfa Slab One"/>
              </a:defRPr>
            </a:lvl1pPr>
          </a:lstStyle>
          <a:p>
            <a:pPr lvl="0"/>
            <a:r>
              <a:rPr lang="da-DK" dirty="0" smtClean="0"/>
              <a:t>Klik for at redigere</a:t>
            </a:r>
            <a:endParaRPr lang="da-DK" dirty="0"/>
          </a:p>
        </p:txBody>
      </p:sp>
      <p:sp>
        <p:nvSpPr>
          <p:cNvPr id="12" name="Pladsholder til tekst 24"/>
          <p:cNvSpPr>
            <a:spLocks noGrp="1"/>
          </p:cNvSpPr>
          <p:nvPr>
            <p:ph type="body" sz="quarter" idx="11" hasCustomPrompt="1"/>
          </p:nvPr>
        </p:nvSpPr>
        <p:spPr>
          <a:xfrm>
            <a:off x="1546858" y="1670589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 smtClean="0"/>
              <a:t>Indsæt tekst</a:t>
            </a:r>
            <a:endParaRPr lang="da-DK" dirty="0"/>
          </a:p>
        </p:txBody>
      </p:sp>
      <p:sp>
        <p:nvSpPr>
          <p:cNvPr id="25" name="Rektangel 24"/>
          <p:cNvSpPr/>
          <p:nvPr userDrawn="1"/>
        </p:nvSpPr>
        <p:spPr>
          <a:xfrm>
            <a:off x="1292430" y="2418130"/>
            <a:ext cx="171859" cy="708385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26" name="Rektangel 25"/>
          <p:cNvSpPr/>
          <p:nvPr userDrawn="1"/>
        </p:nvSpPr>
        <p:spPr>
          <a:xfrm>
            <a:off x="1464289" y="2418130"/>
            <a:ext cx="5766940" cy="708385"/>
          </a:xfrm>
          <a:prstGeom prst="rect">
            <a:avLst/>
          </a:prstGeom>
          <a:solidFill>
            <a:srgbClr val="082957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27" name="Pladsholder til tekst 24"/>
          <p:cNvSpPr>
            <a:spLocks noGrp="1"/>
          </p:cNvSpPr>
          <p:nvPr>
            <p:ph type="body" sz="quarter" idx="12" hasCustomPrompt="1"/>
          </p:nvPr>
        </p:nvSpPr>
        <p:spPr>
          <a:xfrm>
            <a:off x="1546858" y="2619372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 smtClean="0"/>
              <a:t>Indsæt tekst</a:t>
            </a:r>
            <a:endParaRPr lang="da-DK" dirty="0"/>
          </a:p>
        </p:txBody>
      </p:sp>
      <p:sp>
        <p:nvSpPr>
          <p:cNvPr id="37" name="Rektangel 36"/>
          <p:cNvSpPr/>
          <p:nvPr userDrawn="1"/>
        </p:nvSpPr>
        <p:spPr>
          <a:xfrm>
            <a:off x="1292430" y="3345019"/>
            <a:ext cx="171859" cy="708385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38" name="Rektangel 37"/>
          <p:cNvSpPr/>
          <p:nvPr userDrawn="1"/>
        </p:nvSpPr>
        <p:spPr>
          <a:xfrm>
            <a:off x="1464289" y="3345019"/>
            <a:ext cx="5766940" cy="708385"/>
          </a:xfrm>
          <a:prstGeom prst="rect">
            <a:avLst/>
          </a:prstGeom>
          <a:solidFill>
            <a:srgbClr val="082957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39" name="Pladsholder til tekst 24"/>
          <p:cNvSpPr>
            <a:spLocks noGrp="1"/>
          </p:cNvSpPr>
          <p:nvPr>
            <p:ph type="body" sz="quarter" idx="13" hasCustomPrompt="1"/>
          </p:nvPr>
        </p:nvSpPr>
        <p:spPr>
          <a:xfrm>
            <a:off x="1546858" y="3546261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 smtClean="0"/>
              <a:t>Indsæt tekst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05944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kor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71" y="3761228"/>
            <a:ext cx="1048417" cy="1460857"/>
          </a:xfrm>
          <a:prstGeom prst="rect">
            <a:avLst/>
          </a:prstGeom>
        </p:spPr>
      </p:pic>
      <p:sp>
        <p:nvSpPr>
          <p:cNvPr id="4" name="Pladsholder til tekst 22"/>
          <p:cNvSpPr>
            <a:spLocks noGrp="1"/>
          </p:cNvSpPr>
          <p:nvPr>
            <p:ph type="body" sz="quarter" idx="10" hasCustomPrompt="1"/>
          </p:nvPr>
        </p:nvSpPr>
        <p:spPr>
          <a:xfrm>
            <a:off x="3688967" y="503028"/>
            <a:ext cx="5632032" cy="58401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="1" i="0" baseline="0">
                <a:latin typeface="Alfa Slab One"/>
                <a:cs typeface="Alfa Slab One"/>
              </a:defRPr>
            </a:lvl1pPr>
          </a:lstStyle>
          <a:p>
            <a:pPr lvl="0"/>
            <a:r>
              <a:rPr lang="da-DK" dirty="0" smtClean="0"/>
              <a:t>Indsæt titel her</a:t>
            </a:r>
            <a:endParaRPr lang="da-DK" dirty="0"/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1"/>
          </p:nvPr>
        </p:nvSpPr>
        <p:spPr>
          <a:xfrm>
            <a:off x="262834" y="182458"/>
            <a:ext cx="3233453" cy="4467330"/>
          </a:xfrm>
          <a:prstGeom prst="rect">
            <a:avLst/>
          </a:prstGeom>
        </p:spPr>
        <p:txBody>
          <a:bodyPr vert="horz"/>
          <a:lstStyle/>
          <a:p>
            <a:endParaRPr lang="da-DK" dirty="0"/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2" hasCustomPrompt="1"/>
          </p:nvPr>
        </p:nvSpPr>
        <p:spPr>
          <a:xfrm>
            <a:off x="3688729" y="1401101"/>
            <a:ext cx="4924425" cy="963557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smtClean="0"/>
              <a:t>Indsæt brødtekst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 smtClean="0"/>
          </a:p>
          <a:p>
            <a:pPr lvl="0"/>
            <a:endParaRPr lang="da-DK" dirty="0" smtClean="0"/>
          </a:p>
        </p:txBody>
      </p:sp>
      <p:sp>
        <p:nvSpPr>
          <p:cNvPr id="13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3688967" y="2364658"/>
            <a:ext cx="4924425" cy="963557"/>
          </a:xfrm>
        </p:spPr>
        <p:txBody>
          <a:bodyPr>
            <a:normAutofit/>
          </a:bodyPr>
          <a:lstStyle>
            <a:lvl1pPr marL="171450" indent="-171450">
              <a:buFont typeface="Arial"/>
              <a:buChar char="•"/>
              <a:defRPr sz="1100"/>
            </a:lvl1pPr>
          </a:lstStyle>
          <a:p>
            <a:pPr lvl="0"/>
            <a:r>
              <a:rPr lang="da-DK" dirty="0" smtClean="0"/>
              <a:t>Indsæt brødtekst her </a:t>
            </a:r>
          </a:p>
          <a:p>
            <a:pPr lvl="0"/>
            <a:r>
              <a:rPr lang="da-DK" dirty="0" smtClean="0"/>
              <a:t>Indsæt brødtekst her </a:t>
            </a:r>
          </a:p>
          <a:p>
            <a:pPr lvl="0"/>
            <a:r>
              <a:rPr lang="da-DK" dirty="0" smtClean="0"/>
              <a:t>Indsæt brødtekst her </a:t>
            </a:r>
          </a:p>
        </p:txBody>
      </p:sp>
      <p:sp>
        <p:nvSpPr>
          <p:cNvPr id="14" name="Pladsholder til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3688967" y="3423267"/>
            <a:ext cx="4924425" cy="262390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100" b="1"/>
            </a:lvl1pPr>
          </a:lstStyle>
          <a:p>
            <a:pPr lvl="0"/>
            <a:r>
              <a:rPr lang="da-DK" dirty="0" smtClean="0"/>
              <a:t>Indsæt brødtekst her </a:t>
            </a:r>
          </a:p>
        </p:txBody>
      </p:sp>
      <p:sp>
        <p:nvSpPr>
          <p:cNvPr id="15" name="Pladsholder til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3688968" y="3685657"/>
            <a:ext cx="4186808" cy="963557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 smtClean="0"/>
              <a:t>Lorem</a:t>
            </a:r>
            <a:r>
              <a:rPr lang="da-DK" dirty="0" smtClean="0"/>
              <a:t> </a:t>
            </a:r>
            <a:r>
              <a:rPr lang="da-DK" dirty="0" err="1" smtClean="0"/>
              <a:t>ipsum</a:t>
            </a:r>
            <a:r>
              <a:rPr lang="da-DK" dirty="0" smtClean="0"/>
              <a:t> </a:t>
            </a:r>
            <a:r>
              <a:rPr lang="da-DK" dirty="0" err="1" smtClean="0"/>
              <a:t>dolor</a:t>
            </a:r>
            <a:r>
              <a:rPr lang="da-DK" dirty="0" smtClean="0"/>
              <a:t> </a:t>
            </a:r>
            <a:r>
              <a:rPr lang="da-DK" dirty="0" err="1" smtClean="0"/>
              <a:t>Lorem</a:t>
            </a:r>
            <a:r>
              <a:rPr lang="da-DK" dirty="0" smtClean="0"/>
              <a:t> </a:t>
            </a:r>
            <a:r>
              <a:rPr lang="da-DK" dirty="0" err="1" smtClean="0"/>
              <a:t>ipsum</a:t>
            </a:r>
            <a:r>
              <a:rPr lang="da-DK" dirty="0" smtClean="0"/>
              <a:t> </a:t>
            </a:r>
            <a:r>
              <a:rPr lang="da-DK" dirty="0" err="1" smtClean="0"/>
              <a:t>dolor</a:t>
            </a:r>
            <a:r>
              <a:rPr lang="da-DK" dirty="0" smtClean="0"/>
              <a:t> </a:t>
            </a:r>
            <a:r>
              <a:rPr lang="da-DK" dirty="0" err="1" smtClean="0"/>
              <a:t>Lorem</a:t>
            </a:r>
            <a:r>
              <a:rPr lang="da-DK" dirty="0" smtClean="0"/>
              <a:t> </a:t>
            </a:r>
            <a:r>
              <a:rPr lang="da-DK" dirty="0" err="1" smtClean="0"/>
              <a:t>ipsum</a:t>
            </a:r>
            <a:r>
              <a:rPr lang="da-DK" dirty="0" smtClean="0"/>
              <a:t> </a:t>
            </a:r>
            <a:r>
              <a:rPr lang="da-DK" dirty="0" err="1" smtClean="0"/>
              <a:t>dolor</a:t>
            </a:r>
            <a:r>
              <a:rPr lang="da-DK" dirty="0" smtClean="0"/>
              <a:t> </a:t>
            </a:r>
            <a:r>
              <a:rPr lang="da-DK" dirty="0" err="1" smtClean="0"/>
              <a:t>Lorem</a:t>
            </a:r>
            <a:r>
              <a:rPr lang="da-DK" dirty="0" smtClean="0"/>
              <a:t> </a:t>
            </a:r>
            <a:r>
              <a:rPr lang="da-DK" dirty="0" err="1" smtClean="0"/>
              <a:t>ipsum</a:t>
            </a:r>
            <a:r>
              <a:rPr lang="da-DK" dirty="0" smtClean="0"/>
              <a:t> </a:t>
            </a:r>
            <a:r>
              <a:rPr lang="da-DK" dirty="0" err="1" smtClean="0"/>
              <a:t>dolor</a:t>
            </a:r>
            <a:r>
              <a:rPr lang="da-DK" dirty="0" smtClean="0"/>
              <a:t> </a:t>
            </a:r>
            <a:r>
              <a:rPr lang="da-DK" dirty="0" err="1" smtClean="0"/>
              <a:t>Lorem</a:t>
            </a:r>
            <a:r>
              <a:rPr lang="da-DK" dirty="0" smtClean="0"/>
              <a:t> </a:t>
            </a:r>
            <a:r>
              <a:rPr lang="da-DK" dirty="0" err="1" smtClean="0"/>
              <a:t>ipsum</a:t>
            </a:r>
            <a:r>
              <a:rPr lang="da-DK" dirty="0" smtClean="0"/>
              <a:t> </a:t>
            </a:r>
            <a:r>
              <a:rPr lang="da-DK" dirty="0" err="1" smtClean="0"/>
              <a:t>dolor</a:t>
            </a:r>
            <a:r>
              <a:rPr lang="da-DK" dirty="0" smtClean="0"/>
              <a:t>  </a:t>
            </a:r>
          </a:p>
          <a:p>
            <a:pPr lvl="0"/>
            <a:endParaRPr lang="da-DK" dirty="0" smtClean="0"/>
          </a:p>
          <a:p>
            <a:pPr lvl="0"/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32331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5026785" y="1496083"/>
            <a:ext cx="3028693" cy="389395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4" name="Rektangel 3"/>
          <p:cNvSpPr/>
          <p:nvPr userDrawn="1"/>
        </p:nvSpPr>
        <p:spPr>
          <a:xfrm>
            <a:off x="5026785" y="1813582"/>
            <a:ext cx="3028693" cy="2322086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pic>
        <p:nvPicPr>
          <p:cNvPr id="5" name="Billede 4" descr="venn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058" y="3110161"/>
            <a:ext cx="1907888" cy="1946824"/>
          </a:xfrm>
          <a:prstGeom prst="rect">
            <a:avLst/>
          </a:prstGeom>
        </p:spPr>
      </p:pic>
      <p:sp>
        <p:nvSpPr>
          <p:cNvPr id="7" name="Pladsholder til tekst 6"/>
          <p:cNvSpPr>
            <a:spLocks noGrp="1"/>
          </p:cNvSpPr>
          <p:nvPr>
            <p:ph type="body" idx="10" hasCustomPrompt="1"/>
          </p:nvPr>
        </p:nvSpPr>
        <p:spPr>
          <a:xfrm>
            <a:off x="5022247" y="1524617"/>
            <a:ext cx="2801937" cy="31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 dirty="0" smtClean="0"/>
              <a:t>Indsæt tekst</a:t>
            </a:r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1"/>
          </p:nvPr>
        </p:nvSpPr>
        <p:spPr>
          <a:xfrm>
            <a:off x="5021608" y="1971081"/>
            <a:ext cx="2840038" cy="2035175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da-DK" dirty="0"/>
          </a:p>
        </p:txBody>
      </p:sp>
      <p:sp>
        <p:nvSpPr>
          <p:cNvPr id="12" name="Pladsholder til billede 11"/>
          <p:cNvSpPr>
            <a:spLocks noGrp="1"/>
          </p:cNvSpPr>
          <p:nvPr>
            <p:ph type="pic" sz="quarter" idx="12"/>
          </p:nvPr>
        </p:nvSpPr>
        <p:spPr>
          <a:xfrm>
            <a:off x="790575" y="1482725"/>
            <a:ext cx="3476625" cy="26765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da-DK" dirty="0"/>
          </a:p>
        </p:txBody>
      </p:sp>
      <p:sp>
        <p:nvSpPr>
          <p:cNvPr id="13" name="Pladsholder til tekst 22"/>
          <p:cNvSpPr>
            <a:spLocks noGrp="1"/>
          </p:cNvSpPr>
          <p:nvPr>
            <p:ph type="body" sz="quarter" idx="13"/>
          </p:nvPr>
        </p:nvSpPr>
        <p:spPr>
          <a:xfrm>
            <a:off x="404358" y="488432"/>
            <a:ext cx="5632032" cy="58401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="1" i="0">
                <a:latin typeface="Alfa Slab One"/>
                <a:cs typeface="Alfa Slab One"/>
              </a:defRPr>
            </a:lvl1pPr>
          </a:lstStyle>
          <a:p>
            <a:pPr lvl="0"/>
            <a:r>
              <a:rPr lang="da-DK" dirty="0" smtClean="0"/>
              <a:t>Klik for at redigere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97670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billede 17"/>
          <p:cNvSpPr>
            <a:spLocks noGrp="1"/>
          </p:cNvSpPr>
          <p:nvPr>
            <p:ph type="pic" sz="quarter" idx="13"/>
          </p:nvPr>
        </p:nvSpPr>
        <p:spPr>
          <a:xfrm>
            <a:off x="60325" y="1609725"/>
            <a:ext cx="3232150" cy="22415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endParaRPr lang="da-DK" dirty="0"/>
          </a:p>
        </p:txBody>
      </p:sp>
      <p:sp>
        <p:nvSpPr>
          <p:cNvPr id="16" name="Pladsholder til billede 15"/>
          <p:cNvSpPr>
            <a:spLocks noGrp="1"/>
          </p:cNvSpPr>
          <p:nvPr>
            <p:ph type="pic" sz="quarter" idx="12"/>
          </p:nvPr>
        </p:nvSpPr>
        <p:spPr>
          <a:xfrm>
            <a:off x="2251075" y="1466850"/>
            <a:ext cx="3498850" cy="25273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endParaRPr lang="da-DK" dirty="0"/>
          </a:p>
        </p:txBody>
      </p:sp>
      <p:pic>
        <p:nvPicPr>
          <p:cNvPr id="3" name="Billede 2" descr="re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8" y="-128221"/>
            <a:ext cx="977677" cy="1469540"/>
          </a:xfrm>
          <a:prstGeom prst="rect">
            <a:avLst/>
          </a:prstGeom>
        </p:spPr>
      </p:pic>
      <p:sp>
        <p:nvSpPr>
          <p:cNvPr id="5" name="Pladsholder til indhold 4"/>
          <p:cNvSpPr>
            <a:spLocks noGrp="1"/>
          </p:cNvSpPr>
          <p:nvPr>
            <p:ph sz="quarter" idx="10" hasCustomPrompt="1"/>
          </p:nvPr>
        </p:nvSpPr>
        <p:spPr>
          <a:xfrm>
            <a:off x="590550" y="4021138"/>
            <a:ext cx="8001000" cy="693737"/>
          </a:xfrm>
        </p:spPr>
        <p:txBody>
          <a:bodyPr>
            <a:normAutofit/>
          </a:bodyPr>
          <a:lstStyle>
            <a:lvl1pPr marL="0" indent="0" algn="ctr">
              <a:buNone/>
              <a:defRPr sz="3200" baseline="0"/>
            </a:lvl1pPr>
          </a:lstStyle>
          <a:p>
            <a:pPr lvl="0"/>
            <a:r>
              <a:rPr lang="da-DK" dirty="0" smtClean="0"/>
              <a:t>Indsæt tekst her</a:t>
            </a:r>
            <a:endParaRPr lang="da-DK" dirty="0"/>
          </a:p>
        </p:txBody>
      </p:sp>
      <p:sp>
        <p:nvSpPr>
          <p:cNvPr id="12" name="Pladsholder til billede 11"/>
          <p:cNvSpPr>
            <a:spLocks noGrp="1"/>
          </p:cNvSpPr>
          <p:nvPr>
            <p:ph type="pic" sz="quarter" idx="11"/>
          </p:nvPr>
        </p:nvSpPr>
        <p:spPr>
          <a:xfrm>
            <a:off x="5100638" y="1341438"/>
            <a:ext cx="4151312" cy="27781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1097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5588" y="360380"/>
            <a:ext cx="4561923" cy="90961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l"/>
            <a:r>
              <a:rPr lang="da-DK" sz="2800" dirty="0" smtClean="0">
                <a:latin typeface="Alfa Slab One"/>
              </a:rPr>
              <a:t>Spejder Power Point</a:t>
            </a:r>
            <a:endParaRPr lang="da-DK" sz="2800" dirty="0"/>
          </a:p>
        </p:txBody>
      </p:sp>
      <p:sp>
        <p:nvSpPr>
          <p:cNvPr id="8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255588" y="1315782"/>
            <a:ext cx="4800604" cy="308588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GB" sz="1100" dirty="0" err="1" smtClean="0">
                <a:cs typeface="Montserrat"/>
              </a:rPr>
              <a:t>Gendempe</a:t>
            </a:r>
            <a:r>
              <a:rPr lang="en-GB" sz="1100" dirty="0" smtClean="0">
                <a:cs typeface="Montserrat"/>
              </a:rPr>
              <a:t> </a:t>
            </a:r>
            <a:r>
              <a:rPr lang="en-GB" sz="1100" dirty="0" err="1" smtClean="0">
                <a:cs typeface="Montserrat"/>
              </a:rPr>
              <a:t>rchillatur</a:t>
            </a:r>
            <a:r>
              <a:rPr lang="en-GB" sz="1100" dirty="0" smtClean="0">
                <a:cs typeface="Montserrat"/>
              </a:rPr>
              <a:t> </a:t>
            </a:r>
            <a:r>
              <a:rPr lang="en-GB" sz="1100" dirty="0" err="1">
                <a:cs typeface="Montserrat"/>
              </a:rPr>
              <a:t>rernam</a:t>
            </a:r>
            <a:r>
              <a:rPr lang="en-GB" sz="1100" dirty="0">
                <a:cs typeface="Montserrat"/>
              </a:rPr>
              <a:t>, </a:t>
            </a:r>
            <a:r>
              <a:rPr lang="en-GB" sz="1100" dirty="0" err="1">
                <a:cs typeface="Montserrat"/>
              </a:rPr>
              <a:t>ullaborem</a:t>
            </a:r>
            <a:r>
              <a:rPr lang="en-GB" sz="1100" dirty="0">
                <a:cs typeface="Montserrat"/>
              </a:rPr>
              <a:t> </a:t>
            </a:r>
            <a:r>
              <a:rPr lang="en-GB" sz="1100" dirty="0" err="1">
                <a:cs typeface="Montserrat"/>
              </a:rPr>
              <a:t>imint</a:t>
            </a:r>
            <a:r>
              <a:rPr lang="en-GB" sz="1100" dirty="0">
                <a:cs typeface="Montserrat"/>
              </a:rPr>
              <a:t> </a:t>
            </a:r>
            <a:r>
              <a:rPr lang="en-GB" sz="1100" dirty="0" err="1">
                <a:cs typeface="Montserrat"/>
              </a:rPr>
              <a:t>omnihillabo</a:t>
            </a:r>
            <a:r>
              <a:rPr lang="en-GB" sz="1100" dirty="0">
                <a:cs typeface="Montserrat"/>
              </a:rPr>
              <a:t>. </a:t>
            </a:r>
            <a:r>
              <a:rPr lang="en-GB" sz="1100" dirty="0" err="1">
                <a:cs typeface="Montserrat"/>
              </a:rPr>
              <a:t>Ut</a:t>
            </a:r>
            <a:r>
              <a:rPr lang="en-GB" sz="1100" dirty="0">
                <a:cs typeface="Montserrat"/>
              </a:rPr>
              <a:t> </a:t>
            </a:r>
            <a:r>
              <a:rPr lang="en-GB" sz="1100" dirty="0" err="1">
                <a:cs typeface="Montserrat"/>
              </a:rPr>
              <a:t>apit</a:t>
            </a:r>
            <a:r>
              <a:rPr lang="en-GB" sz="1100" dirty="0">
                <a:cs typeface="Montserrat"/>
              </a:rPr>
              <a:t> </a:t>
            </a:r>
            <a:r>
              <a:rPr lang="en-GB" sz="1100" dirty="0" err="1">
                <a:cs typeface="Montserrat"/>
              </a:rPr>
              <a:t>aribusdam</a:t>
            </a:r>
            <a:r>
              <a:rPr lang="en-GB" sz="1100" dirty="0">
                <a:cs typeface="Montserrat"/>
              </a:rPr>
              <a:t>, </a:t>
            </a:r>
            <a:endParaRPr lang="da-DK" sz="1100" dirty="0"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52103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074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238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4084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40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144464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4559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/>
          <p:cNvPicPr>
            <a:picLocks noChangeAspect="1"/>
          </p:cNvPicPr>
          <p:nvPr userDrawn="1"/>
        </p:nvPicPr>
        <p:blipFill rotWithShape="1">
          <a:blip r:embed="rId2"/>
          <a:srcRect b="15547"/>
          <a:stretch/>
        </p:blipFill>
        <p:spPr>
          <a:xfrm>
            <a:off x="0" y="-12"/>
            <a:ext cx="9144000" cy="5143512"/>
          </a:xfrm>
          <a:prstGeom prst="rect">
            <a:avLst/>
          </a:prstGeom>
        </p:spPr>
      </p:pic>
      <p:sp>
        <p:nvSpPr>
          <p:cNvPr id="6" name="Tekstfelt 5"/>
          <p:cNvSpPr txBox="1"/>
          <p:nvPr userDrawn="1"/>
        </p:nvSpPr>
        <p:spPr>
          <a:xfrm>
            <a:off x="-838200" y="1693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>
              <a:latin typeface="Montserrat"/>
            </a:endParaRP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437" y="4456322"/>
            <a:ext cx="1403713" cy="630238"/>
          </a:xfrm>
          <a:prstGeom prst="rect">
            <a:avLst/>
          </a:prstGeom>
        </p:spPr>
      </p:pic>
      <p:sp>
        <p:nvSpPr>
          <p:cNvPr id="8" name="Tekstfelt 7"/>
          <p:cNvSpPr txBox="1"/>
          <p:nvPr userDrawn="1"/>
        </p:nvSpPr>
        <p:spPr>
          <a:xfrm>
            <a:off x="1581150" y="-759027"/>
            <a:ext cx="254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latin typeface="Montserrat"/>
                <a:cs typeface="Montserrat"/>
              </a:rPr>
              <a:t>Indsæt</a:t>
            </a:r>
            <a:r>
              <a:rPr lang="da-DK" baseline="0" dirty="0" smtClean="0">
                <a:latin typeface="Montserrat"/>
                <a:cs typeface="Montserrat"/>
              </a:rPr>
              <a:t> </a:t>
            </a:r>
            <a:r>
              <a:rPr lang="da-DK" baseline="0" dirty="0" err="1" smtClean="0">
                <a:latin typeface="Montserrat"/>
                <a:cs typeface="Montserrat"/>
              </a:rPr>
              <a:t>teksta</a:t>
            </a:r>
            <a:endParaRPr lang="da-DK" dirty="0">
              <a:latin typeface="Montserrat"/>
              <a:cs typeface="Montserrat"/>
            </a:endParaRP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1778224" y="1539917"/>
            <a:ext cx="5542541" cy="511175"/>
          </a:xfrm>
        </p:spPr>
        <p:txBody>
          <a:bodyPr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rgbClr val="FFFFFF"/>
                </a:solidFill>
                <a:latin typeface="Alfa Slab One"/>
                <a:cs typeface="Alfa Slab On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sz="2000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fa Slab One"/>
              </a:rPr>
              <a:t>Vi har lejrbål her     </a:t>
            </a:r>
            <a:endParaRPr lang="da-DK" sz="2000" dirty="0" smtClean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ontserrat"/>
            </a:endParaRPr>
          </a:p>
          <a:p>
            <a:pPr lvl="0"/>
            <a:endParaRPr lang="da-DK" dirty="0"/>
          </a:p>
        </p:txBody>
      </p:sp>
      <p:sp>
        <p:nvSpPr>
          <p:cNvPr id="13" name="Pladsholder til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1778224" y="773873"/>
            <a:ext cx="5542542" cy="627382"/>
          </a:xfrm>
        </p:spPr>
        <p:txBody>
          <a:bodyPr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500" baseline="0">
                <a:solidFill>
                  <a:schemeClr val="bg1"/>
                </a:solidFill>
                <a:latin typeface="Alfa Slab One"/>
                <a:cs typeface="Alfa Slab On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sz="2000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fa Slab One"/>
              </a:rPr>
              <a:t>Spejder Power Point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881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>
            <a:spLocks noChangeArrowheads="1"/>
          </p:cNvSpPr>
          <p:nvPr userDrawn="1"/>
        </p:nvSpPr>
        <p:spPr bwMode="auto">
          <a:xfrm>
            <a:off x="-1990725" y="146108"/>
            <a:ext cx="1890614" cy="32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spcAft>
                <a:spcPts val="600"/>
              </a:spcAft>
              <a:buFontTx/>
              <a:buNone/>
              <a:defRPr/>
            </a:pPr>
            <a:r>
              <a:rPr lang="da-DK" sz="900" b="1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Indsæt billede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buFontTx/>
              <a:buNone/>
              <a:defRPr/>
            </a:pPr>
            <a:r>
              <a:rPr lang="da-DK" sz="900" b="1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</a:t>
            </a:r>
            <a:r>
              <a:rPr lang="da-DK" sz="9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Klik på det lille billede-indsættelsesikon i midten</a:t>
            </a:r>
            <a:br>
              <a:rPr lang="da-DK" sz="9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9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 pladsholderen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buFontTx/>
              <a:buNone/>
              <a:defRPr/>
            </a:pPr>
            <a:r>
              <a:rPr lang="da-DK" sz="900" b="1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da-DK" sz="9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Indsæt det ønskede billede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buFontTx/>
              <a:buNone/>
              <a:defRPr/>
            </a:pPr>
            <a:r>
              <a:rPr lang="da-DK" sz="900" b="1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</a:t>
            </a:r>
            <a:r>
              <a:rPr lang="da-DK" sz="9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Klik </a:t>
            </a:r>
            <a:r>
              <a:rPr lang="da-DK" sz="900" b="1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Beskær </a:t>
            </a:r>
            <a:r>
              <a:rPr lang="da-DK" sz="9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 at ændre</a:t>
            </a:r>
            <a:br>
              <a:rPr lang="da-DK" sz="9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9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billedets fokus/størrelse</a:t>
            </a: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900" b="1" noProof="1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900" b="1" noProof="1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900" b="1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90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Ønsker du at skalere billedet, </a:t>
            </a:r>
            <a:br>
              <a:rPr lang="da-DK" altLang="da-DK" sz="90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såhold </a:t>
            </a:r>
            <a:r>
              <a:rPr lang="da-DK" altLang="da-DK" sz="900" b="1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SHIFT</a:t>
            </a:r>
            <a:r>
              <a:rPr lang="da-DK" altLang="da-DK" sz="90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-knappen nede, </a:t>
            </a:r>
            <a:br>
              <a:rPr lang="da-DK" altLang="da-DK" sz="90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mens der trækkes i billedets hjørner</a:t>
            </a: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900" noProof="1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900" noProof="1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900" noProof="1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900" b="1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Forsvinder teksten? </a:t>
            </a:r>
            <a:br>
              <a:rPr lang="da-DK" altLang="da-DK" sz="900" b="1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Højreklik på billedet </a:t>
            </a:r>
            <a:br>
              <a:rPr lang="da-DK" altLang="da-DK" sz="90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og vælg </a:t>
            </a:r>
            <a:r>
              <a:rPr lang="da-DK" altLang="da-DK" sz="900" b="1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Placer bagerst</a:t>
            </a: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900" b="1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6.</a:t>
            </a:r>
            <a:r>
              <a:rPr lang="da-DK" altLang="da-DK" sz="900" b="1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900" b="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Brug </a:t>
            </a:r>
            <a:r>
              <a:rPr lang="da-DK" altLang="da-DK" sz="900" b="1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Nulstil Dias, </a:t>
            </a:r>
            <a:br>
              <a:rPr lang="da-DK" altLang="da-DK" sz="900" b="1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b="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hvis du skifter et billedet ud </a:t>
            </a:r>
            <a:br>
              <a:rPr lang="da-DK" altLang="da-DK" sz="900" b="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b="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inden du indsætter et nyt billede</a:t>
            </a:r>
            <a:endParaRPr lang="da-DK" altLang="da-DK" sz="900" b="0" noProof="1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42888" y="4812687"/>
            <a:ext cx="254918" cy="244298"/>
          </a:xfrm>
          <a:prstGeom prst="rect">
            <a:avLst/>
          </a:prstGeom>
        </p:spPr>
      </p:pic>
      <p:sp>
        <p:nvSpPr>
          <p:cNvPr id="9" name="Tekstfelt 8"/>
          <p:cNvSpPr txBox="1"/>
          <p:nvPr userDrawn="1"/>
        </p:nvSpPr>
        <p:spPr>
          <a:xfrm>
            <a:off x="478756" y="4833585"/>
            <a:ext cx="43665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kern="0" spc="20" dirty="0" smtClean="0">
                <a:solidFill>
                  <a:schemeClr val="accent5"/>
                </a:solidFill>
                <a:latin typeface="Montserrat"/>
                <a:cs typeface="Montserrat"/>
              </a:rPr>
              <a:t>DET DANSKE SPEJDERKORPS · EMNE FOR PPT</a:t>
            </a:r>
            <a:endParaRPr lang="da-DK" sz="700" kern="0" spc="20" dirty="0">
              <a:solidFill>
                <a:schemeClr val="accent5"/>
              </a:solidFill>
              <a:latin typeface="Montserrat"/>
            </a:endParaRPr>
          </a:p>
        </p:txBody>
      </p:sp>
      <p:cxnSp>
        <p:nvCxnSpPr>
          <p:cNvPr id="10" name="Lige forbindelse 9"/>
          <p:cNvCxnSpPr/>
          <p:nvPr userDrawn="1"/>
        </p:nvCxnSpPr>
        <p:spPr>
          <a:xfrm>
            <a:off x="249238" y="4724400"/>
            <a:ext cx="864235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ladsholder til tekst 4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6" name="Tekstfelt 5"/>
          <p:cNvSpPr txBox="1"/>
          <p:nvPr userDrawn="1"/>
        </p:nvSpPr>
        <p:spPr>
          <a:xfrm>
            <a:off x="817504" y="-583867"/>
            <a:ext cx="4166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1768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  <p:sldLayoutId id="2147483665" r:id="rId13"/>
    <p:sldLayoutId id="2147483667" r:id="rId14"/>
    <p:sldLayoutId id="2147483666" r:id="rId1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500" kern="1200" baseline="0">
          <a:solidFill>
            <a:schemeClr val="tx1"/>
          </a:solidFill>
          <a:latin typeface="Alfa Slab On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ontserrat"/>
          <a:ea typeface="+mn-ea"/>
          <a:cs typeface="Montserra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ontserrat"/>
          <a:ea typeface="+mn-ea"/>
          <a:cs typeface="Montserra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ontserrat"/>
          <a:ea typeface="+mn-ea"/>
          <a:cs typeface="Montserra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ontserrat"/>
          <a:ea typeface="+mn-ea"/>
          <a:cs typeface="Montserra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ontserrat"/>
          <a:ea typeface="+mn-ea"/>
          <a:cs typeface="Montserra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16.png"/><Relationship Id="rId6" Type="http://schemas.openxmlformats.org/officeDocument/2006/relationships/image" Target="../media/image7.png"/><Relationship Id="rId7" Type="http://schemas.openxmlformats.org/officeDocument/2006/relationships/image" Target="../media/image17.png"/><Relationship Id="rId8" Type="http://schemas.openxmlformats.org/officeDocument/2006/relationships/image" Target="../media/image8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488" y="4443958"/>
            <a:ext cx="9143512" cy="7160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pic>
        <p:nvPicPr>
          <p:cNvPr id="21" name="Billede 20"/>
          <p:cNvPicPr>
            <a:picLocks noChangeAspect="1"/>
          </p:cNvPicPr>
          <p:nvPr/>
        </p:nvPicPr>
        <p:blipFill rotWithShape="1">
          <a:blip r:embed="rId2"/>
          <a:srcRect l="1355" t="28395" b="21150"/>
          <a:stretch/>
        </p:blipFill>
        <p:spPr>
          <a:xfrm>
            <a:off x="180486" y="176008"/>
            <a:ext cx="8787301" cy="2993628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>
          <a:xfrm>
            <a:off x="106609" y="3169635"/>
            <a:ext cx="8941212" cy="11658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80487" y="4810156"/>
            <a:ext cx="8784001" cy="1158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16" y="3935185"/>
            <a:ext cx="2034787" cy="809763"/>
          </a:xfrm>
          <a:prstGeom prst="rect">
            <a:avLst/>
          </a:prstGeom>
        </p:spPr>
      </p:pic>
      <p:sp>
        <p:nvSpPr>
          <p:cNvPr id="17" name="Rektangel 16"/>
          <p:cNvSpPr/>
          <p:nvPr/>
        </p:nvSpPr>
        <p:spPr>
          <a:xfrm>
            <a:off x="488" y="-3994"/>
            <a:ext cx="180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Montserrat"/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8964488" y="-3994"/>
            <a:ext cx="180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Montserrat"/>
            </a:endParaRPr>
          </a:p>
        </p:txBody>
      </p:sp>
      <p:sp>
        <p:nvSpPr>
          <p:cNvPr id="20" name="Rektangel 19"/>
          <p:cNvSpPr/>
          <p:nvPr/>
        </p:nvSpPr>
        <p:spPr>
          <a:xfrm rot="5400000">
            <a:off x="4482245" y="-4486238"/>
            <a:ext cx="180000" cy="9144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Montserra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6931" y="3264324"/>
            <a:ext cx="8747999" cy="477892"/>
          </a:xfrm>
        </p:spPr>
        <p:txBody>
          <a:bodyPr>
            <a:normAutofit fontScale="90000"/>
          </a:bodyPr>
          <a:lstStyle/>
          <a:p>
            <a:r>
              <a:rPr lang="da-DK" sz="3600" dirty="0" smtClean="0">
                <a:latin typeface="Alfa Slab One"/>
              </a:rPr>
              <a:t>Spejder Power Point</a:t>
            </a:r>
            <a:endParaRPr lang="da-DK" sz="3600" dirty="0">
              <a:latin typeface="Alfa Slab One"/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06931" y="3793062"/>
            <a:ext cx="8748000" cy="392726"/>
          </a:xfrm>
        </p:spPr>
        <p:txBody>
          <a:bodyPr>
            <a:normAutofit lnSpcReduction="10000"/>
          </a:bodyPr>
          <a:lstStyle/>
          <a:p>
            <a:r>
              <a:rPr lang="da-DK" sz="2000" dirty="0" smtClean="0">
                <a:solidFill>
                  <a:schemeClr val="tx1"/>
                </a:solidFill>
                <a:latin typeface="Alfa Slab One"/>
              </a:rPr>
              <a:t>Indsæt titel</a:t>
            </a:r>
            <a:endParaRPr lang="da-DK" sz="2000" dirty="0">
              <a:solidFill>
                <a:schemeClr val="tx1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863" y="4162120"/>
            <a:ext cx="1292606" cy="5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06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2"/>
          <a:srcRect b="15547"/>
          <a:stretch/>
        </p:blipFill>
        <p:spPr>
          <a:xfrm>
            <a:off x="0" y="-12"/>
            <a:ext cx="9144000" cy="5143512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183787" y="555009"/>
            <a:ext cx="8784001" cy="995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fa Slab One"/>
              </a:rPr>
              <a:t>Spejder Power Point</a:t>
            </a:r>
            <a:endParaRPr lang="da-DK" sz="36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fa Slab One"/>
            </a:endParaRPr>
          </a:p>
        </p:txBody>
      </p:sp>
      <p:sp>
        <p:nvSpPr>
          <p:cNvPr id="12" name="Undertitel 2"/>
          <p:cNvSpPr txBox="1">
            <a:spLocks/>
          </p:cNvSpPr>
          <p:nvPr/>
        </p:nvSpPr>
        <p:spPr>
          <a:xfrm>
            <a:off x="174625" y="1540411"/>
            <a:ext cx="8784000" cy="522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2000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fa Slab One"/>
              </a:rPr>
              <a:t>Vi har lejrbål her     </a:t>
            </a:r>
            <a:endParaRPr lang="da-DK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ontserrat"/>
            </a:endParaRPr>
          </a:p>
        </p:txBody>
      </p:sp>
      <p:sp>
        <p:nvSpPr>
          <p:cNvPr id="13" name="Tekstfelt 12"/>
          <p:cNvSpPr txBox="1"/>
          <p:nvPr/>
        </p:nvSpPr>
        <p:spPr>
          <a:xfrm>
            <a:off x="-838200" y="1693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>
              <a:latin typeface="Montserrat"/>
            </a:endParaRP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" y="4456322"/>
            <a:ext cx="1403713" cy="63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5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/>
          <a:srcRect l="9502" t="1" b="589"/>
          <a:stretch/>
        </p:blipFill>
        <p:spPr>
          <a:xfrm>
            <a:off x="244475" y="176007"/>
            <a:ext cx="3322638" cy="4394406"/>
          </a:xfrm>
          <a:prstGeom prst="rect">
            <a:avLst/>
          </a:prstGeom>
        </p:spPr>
      </p:pic>
      <p:sp>
        <p:nvSpPr>
          <p:cNvPr id="3" name="Pladsholder til indhold 2"/>
          <p:cNvSpPr txBox="1">
            <a:spLocks/>
          </p:cNvSpPr>
          <p:nvPr/>
        </p:nvSpPr>
        <p:spPr>
          <a:xfrm>
            <a:off x="3771896" y="1315782"/>
            <a:ext cx="4800604" cy="30858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ontserrat"/>
                <a:ea typeface="+mn-ea"/>
                <a:cs typeface="Montserra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ontserrat"/>
                <a:ea typeface="+mn-ea"/>
                <a:cs typeface="Montserra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ontserrat"/>
                <a:ea typeface="+mn-ea"/>
                <a:cs typeface="Montserra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ontserrat"/>
                <a:ea typeface="+mn-ea"/>
                <a:cs typeface="Montserra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ontserrat"/>
                <a:ea typeface="+mn-ea"/>
                <a:cs typeface="Montserra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Font typeface="Arial"/>
              <a:buNone/>
            </a:pPr>
            <a:r>
              <a:rPr lang="en-GB" sz="1100" dirty="0" err="1" smtClean="0"/>
              <a:t>Gendempe</a:t>
            </a:r>
            <a:r>
              <a:rPr lang="en-GB" sz="1100" dirty="0" smtClean="0"/>
              <a:t> </a:t>
            </a:r>
            <a:r>
              <a:rPr lang="da-DK" sz="1100" dirty="0" err="1" smtClean="0"/>
              <a:t>rchillatur</a:t>
            </a:r>
            <a:r>
              <a:rPr lang="da-DK" sz="1100" dirty="0" smtClean="0"/>
              <a:t> </a:t>
            </a:r>
            <a:r>
              <a:rPr lang="da-DK" sz="1100" dirty="0" err="1" smtClean="0"/>
              <a:t>rernam</a:t>
            </a:r>
            <a:r>
              <a:rPr lang="da-DK" sz="1100" dirty="0" smtClean="0"/>
              <a:t>, </a:t>
            </a:r>
            <a:r>
              <a:rPr lang="da-DK" sz="1100" dirty="0" err="1" smtClean="0"/>
              <a:t>ullaborem</a:t>
            </a:r>
            <a:r>
              <a:rPr lang="da-DK" sz="1100" dirty="0" smtClean="0"/>
              <a:t> </a:t>
            </a:r>
            <a:r>
              <a:rPr lang="da-DK" sz="1100" dirty="0" err="1" smtClean="0"/>
              <a:t>imint</a:t>
            </a:r>
            <a:r>
              <a:rPr lang="da-DK" sz="1100" dirty="0" smtClean="0"/>
              <a:t> </a:t>
            </a:r>
            <a:r>
              <a:rPr lang="da-DK" sz="1100" dirty="0" err="1" smtClean="0"/>
              <a:t>omnihillabo</a:t>
            </a:r>
            <a:r>
              <a:rPr lang="da-DK" sz="1100" dirty="0" smtClean="0"/>
              <a:t>. </a:t>
            </a:r>
            <a:r>
              <a:rPr lang="da-DK" sz="1100" dirty="0" err="1" smtClean="0"/>
              <a:t>Ut</a:t>
            </a:r>
            <a:r>
              <a:rPr lang="da-DK" sz="1100" dirty="0" smtClean="0"/>
              <a:t> </a:t>
            </a:r>
            <a:r>
              <a:rPr lang="da-DK" sz="1100" dirty="0" err="1" smtClean="0"/>
              <a:t>apit</a:t>
            </a:r>
            <a:r>
              <a:rPr lang="da-DK" sz="1100" dirty="0" smtClean="0"/>
              <a:t> </a:t>
            </a:r>
            <a:r>
              <a:rPr lang="da-DK" sz="1100" dirty="0" err="1" smtClean="0"/>
              <a:t>aribusdam</a:t>
            </a:r>
            <a:r>
              <a:rPr lang="da-DK" sz="1100" dirty="0" smtClean="0"/>
              <a:t>, </a:t>
            </a:r>
            <a:r>
              <a:rPr lang="da-DK" sz="1100" dirty="0" err="1" smtClean="0"/>
              <a:t>coriaspita</a:t>
            </a:r>
            <a:r>
              <a:rPr lang="da-DK" sz="1100" dirty="0" smtClean="0"/>
              <a:t> </a:t>
            </a:r>
            <a:r>
              <a:rPr lang="da-DK" sz="1100" dirty="0" err="1" smtClean="0"/>
              <a:t>volum</a:t>
            </a:r>
            <a:r>
              <a:rPr lang="da-DK" sz="1100" dirty="0" smtClean="0"/>
              <a:t> </a:t>
            </a:r>
            <a:r>
              <a:rPr lang="da-DK" sz="1100" dirty="0" err="1" smtClean="0"/>
              <a:t>quam</a:t>
            </a:r>
            <a:r>
              <a:rPr lang="da-DK" sz="1100" dirty="0" smtClean="0"/>
              <a:t> </a:t>
            </a:r>
            <a:r>
              <a:rPr lang="da-DK" sz="1100" dirty="0" err="1" smtClean="0"/>
              <a:t>quaspe</a:t>
            </a:r>
            <a:r>
              <a:rPr lang="da-DK" sz="1100" dirty="0" smtClean="0"/>
              <a:t> </a:t>
            </a:r>
            <a:r>
              <a:rPr lang="da-DK" sz="1100" dirty="0" err="1" smtClean="0"/>
              <a:t>prati</a:t>
            </a:r>
            <a:r>
              <a:rPr lang="da-DK" sz="1100" dirty="0" smtClean="0"/>
              <a:t> </a:t>
            </a:r>
            <a:r>
              <a:rPr lang="da-DK" sz="1100" dirty="0" err="1" smtClean="0"/>
              <a:t>omnis</a:t>
            </a:r>
            <a:r>
              <a:rPr lang="da-DK" sz="1100" dirty="0" smtClean="0"/>
              <a:t> mos </a:t>
            </a:r>
            <a:r>
              <a:rPr lang="da-DK" sz="1100" dirty="0" err="1" smtClean="0"/>
              <a:t>enist</a:t>
            </a:r>
            <a:r>
              <a:rPr lang="da-DK" sz="1100" dirty="0" smtClean="0"/>
              <a:t> pore lab </a:t>
            </a:r>
            <a:r>
              <a:rPr lang="da-DK" sz="1100" dirty="0" err="1" smtClean="0"/>
              <a:t>iuntur</a:t>
            </a:r>
            <a:r>
              <a:rPr lang="da-DK" sz="1100" dirty="0" smtClean="0"/>
              <a:t> ad </a:t>
            </a:r>
            <a:r>
              <a:rPr lang="en-GB" sz="1100" dirty="0" err="1" smtClean="0"/>
              <a:t>quostib</a:t>
            </a:r>
            <a:r>
              <a:rPr lang="en-GB" sz="1100" dirty="0" smtClean="0"/>
              <a:t> </a:t>
            </a:r>
            <a:r>
              <a:rPr lang="en-GB" sz="1100" dirty="0" err="1" smtClean="0"/>
              <a:t>erorum</a:t>
            </a:r>
            <a:r>
              <a:rPr lang="en-GB" sz="1100" dirty="0" smtClean="0"/>
              <a:t> nus.</a:t>
            </a:r>
          </a:p>
          <a:p>
            <a:pPr marL="0" indent="0">
              <a:lnSpc>
                <a:spcPct val="130000"/>
              </a:lnSpc>
              <a:buFont typeface="Arial"/>
              <a:buNone/>
            </a:pPr>
            <a:endParaRPr lang="en-GB" sz="1100" dirty="0" smtClean="0"/>
          </a:p>
          <a:p>
            <a:pPr>
              <a:lnSpc>
                <a:spcPct val="130000"/>
              </a:lnSpc>
            </a:pPr>
            <a:r>
              <a:rPr lang="en-GB" sz="1100" dirty="0" smtClean="0"/>
              <a:t>Obit, </a:t>
            </a:r>
            <a:r>
              <a:rPr lang="en-GB" sz="1100" dirty="0" err="1" smtClean="0"/>
              <a:t>cus</a:t>
            </a:r>
            <a:r>
              <a:rPr lang="en-GB" sz="1100" dirty="0" smtClean="0"/>
              <a:t> </a:t>
            </a:r>
            <a:r>
              <a:rPr lang="en-GB" sz="1100" dirty="0" err="1" smtClean="0"/>
              <a:t>voluptati</a:t>
            </a:r>
            <a:r>
              <a:rPr lang="en-GB" sz="1100" dirty="0" smtClean="0"/>
              <a:t> </a:t>
            </a:r>
            <a:r>
              <a:rPr lang="en-GB" sz="1100" dirty="0" err="1" smtClean="0"/>
              <a:t>dolupta</a:t>
            </a:r>
            <a:r>
              <a:rPr lang="en-GB" sz="1100" dirty="0" smtClean="0"/>
              <a:t> </a:t>
            </a:r>
            <a:r>
              <a:rPr lang="en-GB" sz="1100" dirty="0" err="1" smtClean="0"/>
              <a:t>spelenis</a:t>
            </a:r>
            <a:endParaRPr lang="en-GB" sz="1100" dirty="0" smtClean="0"/>
          </a:p>
          <a:p>
            <a:pPr>
              <a:lnSpc>
                <a:spcPct val="130000"/>
              </a:lnSpc>
            </a:pPr>
            <a:r>
              <a:rPr lang="en-GB" sz="1100" dirty="0" err="1" smtClean="0"/>
              <a:t>Sequatur</a:t>
            </a:r>
            <a:r>
              <a:rPr lang="en-GB" sz="1100" dirty="0" smtClean="0"/>
              <a:t> </a:t>
            </a:r>
            <a:r>
              <a:rPr lang="en-GB" sz="1100" dirty="0" err="1" smtClean="0"/>
              <a:t>sint</a:t>
            </a:r>
            <a:r>
              <a:rPr lang="en-GB" sz="1100" dirty="0" smtClean="0"/>
              <a:t> quid ex </a:t>
            </a:r>
            <a:r>
              <a:rPr lang="en-GB" sz="1100" dirty="0" err="1" smtClean="0"/>
              <a:t>enihitatis</a:t>
            </a:r>
            <a:r>
              <a:rPr lang="en-GB" sz="1100" dirty="0" smtClean="0"/>
              <a:t> </a:t>
            </a:r>
            <a:r>
              <a:rPr lang="en-GB" sz="1100" dirty="0" err="1" smtClean="0"/>
              <a:t>reprect</a:t>
            </a:r>
            <a:r>
              <a:rPr lang="en-GB" sz="1100" dirty="0" smtClean="0"/>
              <a:t> </a:t>
            </a:r>
            <a:r>
              <a:rPr lang="en-GB" sz="1100" dirty="0" err="1" smtClean="0"/>
              <a:t>otaquod</a:t>
            </a:r>
            <a:r>
              <a:rPr lang="en-GB" sz="1100" dirty="0" smtClean="0"/>
              <a:t> </a:t>
            </a:r>
          </a:p>
          <a:p>
            <a:pPr>
              <a:lnSpc>
                <a:spcPct val="130000"/>
              </a:lnSpc>
            </a:pPr>
            <a:r>
              <a:rPr lang="en-GB" sz="1100" dirty="0" err="1" smtClean="0"/>
              <a:t>Moloribus</a:t>
            </a:r>
            <a:r>
              <a:rPr lang="en-GB" sz="1100" dirty="0" smtClean="0"/>
              <a:t> re </a:t>
            </a:r>
            <a:r>
              <a:rPr lang="en-GB" sz="1100" dirty="0" err="1" smtClean="0"/>
              <a:t>que</a:t>
            </a:r>
            <a:r>
              <a:rPr lang="en-GB" sz="1100" dirty="0" smtClean="0"/>
              <a:t> </a:t>
            </a:r>
            <a:r>
              <a:rPr lang="en-GB" sz="1100" dirty="0" err="1" smtClean="0"/>
              <a:t>ipsum</a:t>
            </a:r>
            <a:r>
              <a:rPr lang="en-GB" sz="1100" dirty="0" smtClean="0"/>
              <a:t> </a:t>
            </a:r>
            <a:r>
              <a:rPr lang="en-GB" sz="1100" dirty="0" err="1" smtClean="0"/>
              <a:t>erro</a:t>
            </a:r>
            <a:r>
              <a:rPr lang="en-GB" sz="1100" dirty="0" smtClean="0"/>
              <a:t> </a:t>
            </a:r>
            <a:r>
              <a:rPr lang="en-GB" sz="1100" dirty="0" err="1" smtClean="0"/>
              <a:t>elique</a:t>
            </a:r>
            <a:r>
              <a:rPr lang="en-GB" sz="1100" dirty="0" smtClean="0"/>
              <a:t> </a:t>
            </a:r>
            <a:r>
              <a:rPr lang="en-GB" sz="1100" dirty="0" err="1" smtClean="0"/>
              <a:t>ipsa</a:t>
            </a:r>
            <a:endParaRPr lang="en-GB" sz="1100" dirty="0" smtClean="0"/>
          </a:p>
          <a:p>
            <a:pPr marL="0" indent="0">
              <a:lnSpc>
                <a:spcPct val="130000"/>
              </a:lnSpc>
              <a:buFont typeface="Arial"/>
              <a:buNone/>
            </a:pPr>
            <a:endParaRPr lang="en-GB" sz="1100" dirty="0" smtClean="0"/>
          </a:p>
          <a:p>
            <a:pPr marL="0" indent="0">
              <a:lnSpc>
                <a:spcPct val="130000"/>
              </a:lnSpc>
              <a:buFont typeface="Arial"/>
              <a:buNone/>
            </a:pPr>
            <a:r>
              <a:rPr lang="en-GB" sz="1100" dirty="0" err="1" smtClean="0">
                <a:latin typeface="Montserrat Black"/>
                <a:cs typeface="Montserrat Black"/>
              </a:rPr>
              <a:t>Volectasin</a:t>
            </a:r>
            <a:r>
              <a:rPr lang="en-GB" sz="1100" dirty="0" smtClean="0">
                <a:latin typeface="Montserrat Black"/>
                <a:cs typeface="Montserrat Black"/>
              </a:rPr>
              <a:t> </a:t>
            </a:r>
            <a:r>
              <a:rPr lang="en-GB" sz="1100" dirty="0" err="1" smtClean="0">
                <a:latin typeface="Montserrat Black"/>
                <a:cs typeface="Montserrat Black"/>
              </a:rPr>
              <a:t>nulpa</a:t>
            </a:r>
            <a:r>
              <a:rPr lang="en-GB" sz="1100" dirty="0" smtClean="0">
                <a:latin typeface="Montserrat Black"/>
                <a:cs typeface="Montserrat Black"/>
              </a:rPr>
              <a:t> </a:t>
            </a:r>
            <a:r>
              <a:rPr lang="en-GB" sz="1100" dirty="0" err="1" smtClean="0">
                <a:latin typeface="Montserrat Black"/>
                <a:cs typeface="Montserrat Black"/>
              </a:rPr>
              <a:t>aspelit</a:t>
            </a:r>
            <a:r>
              <a:rPr lang="en-GB" sz="1100" dirty="0" smtClean="0">
                <a:latin typeface="Montserrat Black"/>
                <a:cs typeface="Montserrat Black"/>
              </a:rPr>
              <a:t> </a:t>
            </a:r>
            <a:r>
              <a:rPr lang="en-GB" sz="1100" dirty="0" err="1" smtClean="0">
                <a:latin typeface="Montserrat Black"/>
                <a:cs typeface="Montserrat Black"/>
              </a:rPr>
              <a:t>plam</a:t>
            </a:r>
            <a:r>
              <a:rPr lang="en-GB" sz="1100" dirty="0" smtClean="0">
                <a:latin typeface="Montserrat Black"/>
                <a:cs typeface="Montserrat Black"/>
              </a:rPr>
              <a:t> </a:t>
            </a:r>
          </a:p>
          <a:p>
            <a:pPr marL="0" indent="0">
              <a:lnSpc>
                <a:spcPct val="130000"/>
              </a:lnSpc>
              <a:buFont typeface="Arial"/>
              <a:buNone/>
            </a:pPr>
            <a:r>
              <a:rPr lang="en-GB" sz="1100" dirty="0" smtClean="0"/>
              <a:t>Et </a:t>
            </a:r>
            <a:r>
              <a:rPr lang="en-GB" sz="1100" dirty="0" err="1" smtClean="0"/>
              <a:t>eos</a:t>
            </a:r>
            <a:r>
              <a:rPr lang="en-GB" sz="1100" dirty="0" smtClean="0"/>
              <a:t> et </a:t>
            </a:r>
            <a:r>
              <a:rPr lang="en-GB" sz="1100" dirty="0" err="1" smtClean="0"/>
              <a:t>voluptas</a:t>
            </a:r>
            <a:r>
              <a:rPr lang="en-GB" sz="1100" dirty="0" smtClean="0"/>
              <a:t> </a:t>
            </a:r>
            <a:r>
              <a:rPr lang="en-GB" sz="1100" dirty="0" err="1" smtClean="0"/>
              <a:t>num</a:t>
            </a:r>
            <a:r>
              <a:rPr lang="en-GB" sz="1100" dirty="0" smtClean="0"/>
              <a:t> </a:t>
            </a:r>
            <a:r>
              <a:rPr lang="en-GB" sz="1100" dirty="0" err="1" smtClean="0"/>
              <a:t>dolupta</a:t>
            </a:r>
            <a:r>
              <a:rPr lang="en-GB" sz="1100" dirty="0" smtClean="0"/>
              <a:t> </a:t>
            </a:r>
            <a:r>
              <a:rPr lang="en-GB" sz="1100" dirty="0" err="1" smtClean="0"/>
              <a:t>turest</a:t>
            </a:r>
            <a:r>
              <a:rPr lang="en-GB" sz="1100" dirty="0" smtClean="0"/>
              <a:t>, sum </a:t>
            </a:r>
            <a:r>
              <a:rPr lang="en-GB" sz="1100" dirty="0" err="1" smtClean="0"/>
              <a:t>niendam</a:t>
            </a:r>
            <a:r>
              <a:rPr lang="en-GB" sz="1100" dirty="0" smtClean="0"/>
              <a:t> </a:t>
            </a:r>
            <a:r>
              <a:rPr lang="en-GB" sz="1100" dirty="0" err="1" smtClean="0"/>
              <a:t>est</a:t>
            </a:r>
            <a:r>
              <a:rPr lang="en-GB" sz="1100" dirty="0" smtClean="0"/>
              <a:t> rem </a:t>
            </a:r>
            <a:r>
              <a:rPr lang="en-GB" sz="1100" dirty="0" err="1" smtClean="0"/>
              <a:t>ut</a:t>
            </a:r>
            <a:r>
              <a:rPr lang="en-GB" sz="1100" dirty="0" smtClean="0"/>
              <a:t> </a:t>
            </a:r>
            <a:r>
              <a:rPr lang="en-GB" sz="1100" dirty="0" err="1" smtClean="0"/>
              <a:t>aut</a:t>
            </a:r>
            <a:r>
              <a:rPr lang="en-GB" sz="1100" dirty="0" smtClean="0"/>
              <a:t> </a:t>
            </a:r>
            <a:r>
              <a:rPr lang="en-GB" sz="1100" dirty="0" err="1" smtClean="0"/>
              <a:t>audae</a:t>
            </a:r>
            <a:r>
              <a:rPr lang="en-GB" sz="1100" dirty="0" smtClean="0"/>
              <a:t> et </a:t>
            </a:r>
            <a:r>
              <a:rPr lang="en-GB" sz="1100" dirty="0" err="1" smtClean="0"/>
              <a:t>excessim</a:t>
            </a:r>
            <a:r>
              <a:rPr lang="en-GB" sz="1100" dirty="0" smtClean="0"/>
              <a:t> des </a:t>
            </a:r>
            <a:r>
              <a:rPr lang="en-GB" sz="1100" dirty="0" err="1" smtClean="0"/>
              <a:t>iunt</a:t>
            </a:r>
            <a:r>
              <a:rPr lang="en-GB" sz="1100" dirty="0" smtClean="0"/>
              <a:t> mossed </a:t>
            </a:r>
            <a:r>
              <a:rPr lang="en-GB" sz="1100" dirty="0" err="1" smtClean="0"/>
              <a:t>evel</a:t>
            </a:r>
            <a:r>
              <a:rPr lang="en-GB" sz="1100" dirty="0" smtClean="0"/>
              <a:t> int. </a:t>
            </a:r>
            <a:r>
              <a:rPr lang="en-GB" sz="1100" dirty="0" err="1" smtClean="0"/>
              <a:t>Itate</a:t>
            </a:r>
            <a:r>
              <a:rPr lang="en-GB" sz="1100" dirty="0" smtClean="0"/>
              <a:t> </a:t>
            </a:r>
            <a:r>
              <a:rPr lang="en-GB" sz="1100" dirty="0" err="1" smtClean="0"/>
              <a:t>endia</a:t>
            </a:r>
            <a:r>
              <a:rPr lang="en-GB" sz="1100" dirty="0" smtClean="0"/>
              <a:t> net </a:t>
            </a:r>
            <a:r>
              <a:rPr lang="en-GB" sz="1100" dirty="0" err="1" smtClean="0"/>
              <a:t>ium</a:t>
            </a:r>
            <a:r>
              <a:rPr lang="en-GB" sz="1100" dirty="0" smtClean="0"/>
              <a:t> </a:t>
            </a:r>
            <a:r>
              <a:rPr lang="en-GB" sz="1100" dirty="0" err="1" smtClean="0"/>
              <a:t>reprovidel</a:t>
            </a:r>
            <a:r>
              <a:rPr lang="en-GB" sz="1100" dirty="0" smtClean="0"/>
              <a:t>.</a:t>
            </a:r>
            <a:endParaRPr lang="da-DK" sz="11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771897" y="531832"/>
            <a:ext cx="4800604" cy="467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kern="1200" baseline="0">
                <a:solidFill>
                  <a:schemeClr val="tx1"/>
                </a:solidFill>
                <a:latin typeface="Alfa Slab One"/>
                <a:ea typeface="+mj-ea"/>
                <a:cs typeface="+mj-cs"/>
              </a:defRPr>
            </a:lvl1pPr>
          </a:lstStyle>
          <a:p>
            <a:pPr algn="l"/>
            <a:r>
              <a:rPr lang="da-DK" sz="2800" smtClean="0"/>
              <a:t>Spejder Power Point</a:t>
            </a:r>
            <a:endParaRPr lang="da-DK" sz="2800" dirty="0"/>
          </a:p>
        </p:txBody>
      </p:sp>
      <p:pic>
        <p:nvPicPr>
          <p:cNvPr id="5" name="Billede 4" descr="k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71" y="3761228"/>
            <a:ext cx="1048417" cy="146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81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52565" y="531832"/>
            <a:ext cx="4561923" cy="345566"/>
          </a:xfrm>
        </p:spPr>
        <p:txBody>
          <a:bodyPr>
            <a:noAutofit/>
          </a:bodyPr>
          <a:lstStyle/>
          <a:p>
            <a:pPr algn="l"/>
            <a:r>
              <a:rPr lang="da-DK" sz="2800" dirty="0" smtClean="0">
                <a:latin typeface="Alfa Slab One"/>
              </a:rPr>
              <a:t>Spejder Power Point</a:t>
            </a:r>
            <a:endParaRPr lang="da-DK" sz="2800" dirty="0"/>
          </a:p>
        </p:txBody>
      </p:sp>
      <p:pic>
        <p:nvPicPr>
          <p:cNvPr id="50" name="Billede 49" descr="kug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" y="1261749"/>
            <a:ext cx="369416" cy="373453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429160" y="1309976"/>
            <a:ext cx="244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>
                <a:solidFill>
                  <a:srgbClr val="FFFFFF"/>
                </a:solidFill>
                <a:latin typeface="Montserrat"/>
                <a:cs typeface="Montserrat"/>
              </a:rPr>
              <a:t>1</a:t>
            </a:r>
            <a:endParaRPr lang="da-DK" sz="1200" dirty="0">
              <a:solidFill>
                <a:srgbClr val="FFFFFF"/>
              </a:solidFill>
              <a:latin typeface="Montserrat"/>
              <a:cs typeface="Montserrat"/>
            </a:endParaRPr>
          </a:p>
        </p:txBody>
      </p:sp>
      <p:pic>
        <p:nvPicPr>
          <p:cNvPr id="52" name="Billede 51" descr="kug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" y="1736899"/>
            <a:ext cx="369416" cy="373453"/>
          </a:xfrm>
          <a:prstGeom prst="rect">
            <a:avLst/>
          </a:prstGeom>
        </p:spPr>
      </p:pic>
      <p:sp>
        <p:nvSpPr>
          <p:cNvPr id="53" name="Tekstfelt 52"/>
          <p:cNvSpPr txBox="1"/>
          <p:nvPr/>
        </p:nvSpPr>
        <p:spPr>
          <a:xfrm>
            <a:off x="416948" y="1785126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2</a:t>
            </a:r>
          </a:p>
        </p:txBody>
      </p:sp>
      <p:pic>
        <p:nvPicPr>
          <p:cNvPr id="54" name="Billede 53" descr="kug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" y="2237966"/>
            <a:ext cx="369416" cy="373453"/>
          </a:xfrm>
          <a:prstGeom prst="rect">
            <a:avLst/>
          </a:prstGeom>
        </p:spPr>
      </p:pic>
      <p:sp>
        <p:nvSpPr>
          <p:cNvPr id="55" name="Tekstfelt 54"/>
          <p:cNvSpPr txBox="1"/>
          <p:nvPr/>
        </p:nvSpPr>
        <p:spPr>
          <a:xfrm>
            <a:off x="416948" y="2286193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3</a:t>
            </a:r>
          </a:p>
        </p:txBody>
      </p:sp>
      <p:pic>
        <p:nvPicPr>
          <p:cNvPr id="56" name="Billede 55" descr="kug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" y="2713117"/>
            <a:ext cx="369416" cy="373453"/>
          </a:xfrm>
          <a:prstGeom prst="rect">
            <a:avLst/>
          </a:prstGeom>
        </p:spPr>
      </p:pic>
      <p:sp>
        <p:nvSpPr>
          <p:cNvPr id="57" name="Tekstfelt 56"/>
          <p:cNvSpPr txBox="1"/>
          <p:nvPr/>
        </p:nvSpPr>
        <p:spPr>
          <a:xfrm>
            <a:off x="416948" y="2761344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4</a:t>
            </a:r>
          </a:p>
        </p:txBody>
      </p:sp>
      <p:pic>
        <p:nvPicPr>
          <p:cNvPr id="58" name="Billede 57" descr="kug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" y="3196906"/>
            <a:ext cx="369416" cy="373453"/>
          </a:xfrm>
          <a:prstGeom prst="rect">
            <a:avLst/>
          </a:prstGeom>
        </p:spPr>
      </p:pic>
      <p:sp>
        <p:nvSpPr>
          <p:cNvPr id="59" name="Tekstfelt 58"/>
          <p:cNvSpPr txBox="1"/>
          <p:nvPr/>
        </p:nvSpPr>
        <p:spPr>
          <a:xfrm>
            <a:off x="416948" y="3245133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5</a:t>
            </a:r>
          </a:p>
        </p:txBody>
      </p:sp>
      <p:pic>
        <p:nvPicPr>
          <p:cNvPr id="60" name="Billede 59" descr="kug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" y="3654778"/>
            <a:ext cx="369416" cy="373453"/>
          </a:xfrm>
          <a:prstGeom prst="rect">
            <a:avLst/>
          </a:prstGeom>
        </p:spPr>
      </p:pic>
      <p:sp>
        <p:nvSpPr>
          <p:cNvPr id="61" name="Tekstfelt 60"/>
          <p:cNvSpPr txBox="1"/>
          <p:nvPr/>
        </p:nvSpPr>
        <p:spPr>
          <a:xfrm>
            <a:off x="416948" y="3703005"/>
            <a:ext cx="279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</a:rPr>
              <a:t>6</a:t>
            </a:r>
          </a:p>
        </p:txBody>
      </p:sp>
      <p:sp>
        <p:nvSpPr>
          <p:cNvPr id="9" name="Rektangel 8"/>
          <p:cNvSpPr/>
          <p:nvPr/>
        </p:nvSpPr>
        <p:spPr>
          <a:xfrm>
            <a:off x="732987" y="1125920"/>
            <a:ext cx="4572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 err="1" smtClean="0">
                <a:latin typeface="Montserrat Black"/>
                <a:cs typeface="Montserrat Black"/>
              </a:rPr>
              <a:t>Indsæt</a:t>
            </a:r>
            <a:r>
              <a:rPr lang="en-GB" baseline="30000" dirty="0" smtClean="0">
                <a:latin typeface="Montserrat Black"/>
                <a:cs typeface="Montserrat Black"/>
              </a:rPr>
              <a:t> </a:t>
            </a:r>
            <a:r>
              <a:rPr lang="en-GB" baseline="30000" dirty="0" err="1" smtClean="0">
                <a:latin typeface="Montserrat Black"/>
                <a:cs typeface="Montserrat Black"/>
              </a:rPr>
              <a:t>tekst</a:t>
            </a:r>
            <a:endParaRPr lang="en-GB" baseline="30000" dirty="0">
              <a:latin typeface="Montserrat Black"/>
              <a:cs typeface="Montserrat Black"/>
            </a:endParaRPr>
          </a:p>
        </p:txBody>
      </p:sp>
      <p:sp>
        <p:nvSpPr>
          <p:cNvPr id="62" name="Rektangel 61"/>
          <p:cNvSpPr/>
          <p:nvPr/>
        </p:nvSpPr>
        <p:spPr>
          <a:xfrm>
            <a:off x="732987" y="1615729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 err="1" smtClean="0">
                <a:latin typeface="Montserrat Black"/>
                <a:cs typeface="Montserrat Black"/>
              </a:rPr>
              <a:t>Indsæt</a:t>
            </a:r>
            <a:r>
              <a:rPr lang="en-GB" baseline="30000" dirty="0" smtClean="0">
                <a:latin typeface="Montserrat Black"/>
                <a:cs typeface="Montserrat Black"/>
              </a:rPr>
              <a:t> </a:t>
            </a:r>
            <a:r>
              <a:rPr lang="en-GB" baseline="30000" dirty="0" err="1">
                <a:latin typeface="Montserrat Black"/>
                <a:cs typeface="Montserrat Black"/>
              </a:rPr>
              <a:t>tekst</a:t>
            </a:r>
            <a:endParaRPr lang="en-GB" baseline="30000" dirty="0">
              <a:latin typeface="Montserrat Black"/>
              <a:cs typeface="Montserrat Black"/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732987" y="2095684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 err="1" smtClean="0">
                <a:latin typeface="Montserrat Black"/>
                <a:cs typeface="Montserrat Black"/>
              </a:rPr>
              <a:t>Indsæt</a:t>
            </a:r>
            <a:r>
              <a:rPr lang="en-GB" baseline="30000" dirty="0" smtClean="0">
                <a:latin typeface="Montserrat Black"/>
                <a:cs typeface="Montserrat Black"/>
              </a:rPr>
              <a:t> </a:t>
            </a:r>
            <a:r>
              <a:rPr lang="en-GB" baseline="30000" dirty="0" err="1">
                <a:latin typeface="Montserrat Black"/>
                <a:cs typeface="Montserrat Black"/>
              </a:rPr>
              <a:t>tekst</a:t>
            </a:r>
            <a:endParaRPr lang="en-GB" baseline="30000" dirty="0">
              <a:latin typeface="Montserrat Black"/>
              <a:cs typeface="Montserrat Black"/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732987" y="2563192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 err="1">
                <a:latin typeface="Montserrat Black"/>
                <a:cs typeface="Montserrat Black"/>
              </a:rPr>
              <a:t>Indsæt</a:t>
            </a:r>
            <a:r>
              <a:rPr lang="en-GB" baseline="30000" dirty="0">
                <a:latin typeface="Montserrat Black"/>
                <a:cs typeface="Montserrat Black"/>
              </a:rPr>
              <a:t> </a:t>
            </a:r>
            <a:r>
              <a:rPr lang="en-GB" baseline="30000" dirty="0" err="1">
                <a:latin typeface="Montserrat Black"/>
                <a:cs typeface="Montserrat Black"/>
              </a:rPr>
              <a:t>tekst</a:t>
            </a:r>
            <a:endParaRPr lang="en-GB" baseline="30000" dirty="0">
              <a:latin typeface="Montserrat Black"/>
              <a:cs typeface="Montserrat Black"/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732987" y="3060426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 err="1" smtClean="0">
                <a:latin typeface="Montserrat Black"/>
                <a:cs typeface="Montserrat Black"/>
              </a:rPr>
              <a:t>Indsæt</a:t>
            </a:r>
            <a:r>
              <a:rPr lang="en-GB" baseline="30000" dirty="0" smtClean="0">
                <a:latin typeface="Montserrat Black"/>
                <a:cs typeface="Montserrat Black"/>
              </a:rPr>
              <a:t> </a:t>
            </a:r>
            <a:r>
              <a:rPr lang="en-GB" baseline="30000" dirty="0" err="1">
                <a:latin typeface="Montserrat Black"/>
                <a:cs typeface="Montserrat Black"/>
              </a:rPr>
              <a:t>tekst</a:t>
            </a:r>
            <a:endParaRPr lang="en-GB" baseline="30000" dirty="0">
              <a:latin typeface="Montserrat Black"/>
              <a:cs typeface="Montserrat Black"/>
            </a:endParaRPr>
          </a:p>
        </p:txBody>
      </p:sp>
      <p:sp>
        <p:nvSpPr>
          <p:cNvPr id="66" name="Rektangel 65"/>
          <p:cNvSpPr/>
          <p:nvPr/>
        </p:nvSpPr>
        <p:spPr>
          <a:xfrm>
            <a:off x="732987" y="3524772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 err="1">
                <a:latin typeface="Montserrat Black"/>
                <a:cs typeface="Montserrat Black"/>
              </a:rPr>
              <a:t>Indsæt</a:t>
            </a:r>
            <a:r>
              <a:rPr lang="en-GB" baseline="30000" dirty="0">
                <a:latin typeface="Montserrat Black"/>
                <a:cs typeface="Montserrat Black"/>
              </a:rPr>
              <a:t> </a:t>
            </a:r>
            <a:r>
              <a:rPr lang="en-GB" baseline="30000" dirty="0" err="1">
                <a:latin typeface="Montserrat Black"/>
                <a:cs typeface="Montserrat Black"/>
              </a:rPr>
              <a:t>tekst</a:t>
            </a:r>
            <a:endParaRPr lang="en-GB" baseline="30000" dirty="0">
              <a:latin typeface="Montserrat Black"/>
              <a:cs typeface="Montserrat Black"/>
            </a:endParaRPr>
          </a:p>
        </p:txBody>
      </p:sp>
      <p:pic>
        <p:nvPicPr>
          <p:cNvPr id="67" name="Billede 66" descr="venn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988" y="2618797"/>
            <a:ext cx="2340685" cy="238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56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ktangel 61"/>
          <p:cNvSpPr/>
          <p:nvPr/>
        </p:nvSpPr>
        <p:spPr>
          <a:xfrm>
            <a:off x="1292430" y="1469347"/>
            <a:ext cx="171859" cy="708385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1464289" y="1469347"/>
            <a:ext cx="5766940" cy="708385"/>
          </a:xfrm>
          <a:prstGeom prst="rect">
            <a:avLst/>
          </a:prstGeom>
          <a:solidFill>
            <a:srgbClr val="082957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1544939" y="1459014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 err="1" smtClean="0">
                <a:latin typeface="Montserrat Black"/>
                <a:cs typeface="Montserrat Black"/>
              </a:rPr>
              <a:t>Indsæt</a:t>
            </a:r>
            <a:r>
              <a:rPr lang="en-GB" baseline="30000" dirty="0" smtClean="0">
                <a:latin typeface="Montserrat Black"/>
                <a:cs typeface="Montserrat Black"/>
              </a:rPr>
              <a:t> </a:t>
            </a:r>
            <a:r>
              <a:rPr lang="en-GB" baseline="30000" dirty="0" err="1" smtClean="0">
                <a:latin typeface="Montserrat Black"/>
                <a:cs typeface="Montserrat Black"/>
              </a:rPr>
              <a:t>tekst</a:t>
            </a:r>
            <a:endParaRPr lang="en-GB" baseline="30000" dirty="0">
              <a:latin typeface="Montserrat Black"/>
              <a:cs typeface="Montserrat Black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1292430" y="2440965"/>
            <a:ext cx="171859" cy="708385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1464289" y="2440965"/>
            <a:ext cx="5766940" cy="708385"/>
          </a:xfrm>
          <a:prstGeom prst="rect">
            <a:avLst/>
          </a:prstGeom>
          <a:solidFill>
            <a:srgbClr val="082957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1544939" y="2430632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 err="1" smtClean="0">
                <a:latin typeface="Montserrat Black"/>
                <a:cs typeface="Montserrat Black"/>
              </a:rPr>
              <a:t>Indsæt</a:t>
            </a:r>
            <a:r>
              <a:rPr lang="en-GB" baseline="30000" dirty="0" smtClean="0">
                <a:latin typeface="Montserrat Black"/>
                <a:cs typeface="Montserrat Black"/>
              </a:rPr>
              <a:t> </a:t>
            </a:r>
            <a:r>
              <a:rPr lang="en-GB" baseline="30000" dirty="0" err="1" smtClean="0">
                <a:latin typeface="Montserrat Black"/>
                <a:cs typeface="Montserrat Black"/>
              </a:rPr>
              <a:t>tekst</a:t>
            </a:r>
            <a:endParaRPr lang="en-GB" baseline="30000" dirty="0">
              <a:latin typeface="Montserrat Black"/>
              <a:cs typeface="Montserrat Black"/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1292430" y="3350121"/>
            <a:ext cx="171859" cy="708385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1464289" y="3350121"/>
            <a:ext cx="5766940" cy="708385"/>
          </a:xfrm>
          <a:prstGeom prst="rect">
            <a:avLst/>
          </a:prstGeom>
          <a:solidFill>
            <a:srgbClr val="082957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1544939" y="3339788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 err="1" smtClean="0">
                <a:latin typeface="Montserrat Black"/>
                <a:cs typeface="Montserrat Black"/>
              </a:rPr>
              <a:t>Indsæt</a:t>
            </a:r>
            <a:r>
              <a:rPr lang="en-GB" baseline="30000" dirty="0" smtClean="0">
                <a:latin typeface="Montserrat Black"/>
                <a:cs typeface="Montserrat Black"/>
              </a:rPr>
              <a:t> </a:t>
            </a:r>
            <a:r>
              <a:rPr lang="en-GB" baseline="30000" dirty="0" err="1" smtClean="0">
                <a:latin typeface="Montserrat Black"/>
                <a:cs typeface="Montserrat Black"/>
              </a:rPr>
              <a:t>tekst</a:t>
            </a:r>
            <a:endParaRPr lang="en-GB" baseline="30000" dirty="0">
              <a:latin typeface="Montserrat Black"/>
              <a:cs typeface="Montserrat Black"/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452565" y="531832"/>
            <a:ext cx="4561923" cy="345566"/>
          </a:xfrm>
        </p:spPr>
        <p:txBody>
          <a:bodyPr>
            <a:noAutofit/>
          </a:bodyPr>
          <a:lstStyle/>
          <a:p>
            <a:pPr algn="l"/>
            <a:r>
              <a:rPr lang="da-DK" sz="2800" dirty="0" smtClean="0">
                <a:latin typeface="Alfa Slab One"/>
              </a:rPr>
              <a:t>Spejder Power Point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4249354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ktangel 61"/>
          <p:cNvSpPr/>
          <p:nvPr/>
        </p:nvSpPr>
        <p:spPr>
          <a:xfrm>
            <a:off x="5026785" y="1496083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5031194" y="1363990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solidFill>
                <a:srgbClr val="FFFFFF"/>
              </a:solidFill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 smtClean="0">
                <a:solidFill>
                  <a:srgbClr val="FFFFFF"/>
                </a:solidFill>
                <a:latin typeface="Montserrat Black"/>
                <a:cs typeface="Montserrat Black"/>
              </a:rPr>
              <a:t>Information</a:t>
            </a:r>
            <a:endParaRPr lang="en-GB" baseline="30000" dirty="0">
              <a:solidFill>
                <a:srgbClr val="FFFFFF"/>
              </a:solidFill>
              <a:latin typeface="Montserrat Black"/>
              <a:cs typeface="Montserrat Black"/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452565" y="531832"/>
            <a:ext cx="4561923" cy="345566"/>
          </a:xfrm>
        </p:spPr>
        <p:txBody>
          <a:bodyPr>
            <a:noAutofit/>
          </a:bodyPr>
          <a:lstStyle/>
          <a:p>
            <a:pPr algn="l"/>
            <a:r>
              <a:rPr lang="da-DK" sz="2800" dirty="0" smtClean="0">
                <a:latin typeface="Alfa Slab One"/>
              </a:rPr>
              <a:t>Spejder Power Point</a:t>
            </a:r>
            <a:endParaRPr lang="da-DK" sz="2800" dirty="0"/>
          </a:p>
        </p:txBody>
      </p:sp>
      <p:sp>
        <p:nvSpPr>
          <p:cNvPr id="17" name="Rektangel 16"/>
          <p:cNvSpPr/>
          <p:nvPr/>
        </p:nvSpPr>
        <p:spPr>
          <a:xfrm>
            <a:off x="5026785" y="1813582"/>
            <a:ext cx="3028693" cy="2322086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7F7F7F"/>
                </a:solidFill>
                <a:latin typeface="Montserrat"/>
              </a:rPr>
              <a:t>         </a:t>
            </a:r>
            <a:endParaRPr lang="da-DK" dirty="0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5007530" y="1860716"/>
            <a:ext cx="2958472" cy="1624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100" dirty="0" err="1">
                <a:latin typeface="Montserrat-Regular"/>
                <a:cs typeface="Montserrat-Regular"/>
              </a:rPr>
              <a:t>Gendempe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rchillatur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rernam</a:t>
            </a:r>
            <a:r>
              <a:rPr lang="en-GB" sz="1100" dirty="0">
                <a:latin typeface="Montserrat-Regular"/>
                <a:cs typeface="Montserrat-Regular"/>
              </a:rPr>
              <a:t>, </a:t>
            </a:r>
            <a:r>
              <a:rPr lang="en-GB" sz="1100" dirty="0" err="1">
                <a:latin typeface="Montserrat-Regular"/>
                <a:cs typeface="Montserrat-Regular"/>
              </a:rPr>
              <a:t>ullaborem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imint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omnihillabo</a:t>
            </a:r>
            <a:r>
              <a:rPr lang="en-GB" sz="1100" dirty="0">
                <a:latin typeface="Montserrat-Regular"/>
                <a:cs typeface="Montserrat-Regular"/>
              </a:rPr>
              <a:t>. </a:t>
            </a:r>
            <a:r>
              <a:rPr lang="en-GB" sz="1100" dirty="0" err="1">
                <a:latin typeface="Montserrat-Regular"/>
                <a:cs typeface="Montserrat-Regular"/>
              </a:rPr>
              <a:t>Ut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apit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aribusdam</a:t>
            </a:r>
            <a:r>
              <a:rPr lang="en-GB" sz="1100" dirty="0">
                <a:latin typeface="Montserrat-Regular"/>
                <a:cs typeface="Montserrat-Regular"/>
              </a:rPr>
              <a:t>, </a:t>
            </a:r>
            <a:r>
              <a:rPr lang="en-GB" sz="1100" dirty="0" err="1">
                <a:latin typeface="Montserrat-Regular"/>
                <a:cs typeface="Montserrat-Regular"/>
              </a:rPr>
              <a:t>coriaspita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volum</a:t>
            </a:r>
            <a:r>
              <a:rPr lang="en-GB" sz="1100" dirty="0">
                <a:latin typeface="Montserrat-Regular"/>
                <a:cs typeface="Montserrat-Regular"/>
              </a:rPr>
              <a:t> quam </a:t>
            </a:r>
            <a:r>
              <a:rPr lang="en-GB" sz="1100" dirty="0" err="1">
                <a:latin typeface="Montserrat-Regular"/>
                <a:cs typeface="Montserrat-Regular"/>
              </a:rPr>
              <a:t>quaspe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prati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omnis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mos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enist</a:t>
            </a:r>
            <a:r>
              <a:rPr lang="en-GB" sz="1100" dirty="0">
                <a:latin typeface="Montserrat-Regular"/>
                <a:cs typeface="Montserrat-Regular"/>
              </a:rPr>
              <a:t> pore lab </a:t>
            </a:r>
            <a:r>
              <a:rPr lang="en-GB" sz="1100" dirty="0" err="1">
                <a:latin typeface="Montserrat-Regular"/>
                <a:cs typeface="Montserrat-Regular"/>
              </a:rPr>
              <a:t>iuntur</a:t>
            </a:r>
            <a:r>
              <a:rPr lang="en-GB" sz="1100" dirty="0">
                <a:latin typeface="Montserrat-Regular"/>
                <a:cs typeface="Montserrat-Regular"/>
              </a:rPr>
              <a:t> ad </a:t>
            </a:r>
            <a:r>
              <a:rPr lang="en-GB" sz="1100" dirty="0" err="1">
                <a:latin typeface="Montserrat-Regular"/>
                <a:cs typeface="Montserrat-Regular"/>
              </a:rPr>
              <a:t>quostib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erorum</a:t>
            </a:r>
            <a:r>
              <a:rPr lang="en-GB" sz="1100" dirty="0">
                <a:latin typeface="Montserrat-Regular"/>
                <a:cs typeface="Montserrat-Regular"/>
              </a:rPr>
              <a:t> nus</a:t>
            </a:r>
            <a:r>
              <a:rPr lang="en-GB" sz="1100" dirty="0" smtClean="0">
                <a:latin typeface="Montserrat-Regular"/>
                <a:cs typeface="Montserrat-Regular"/>
              </a:rPr>
              <a:t>. </a:t>
            </a:r>
            <a:r>
              <a:rPr lang="en-GB" sz="1100" dirty="0" err="1">
                <a:latin typeface="Montserrat-Regular"/>
                <a:cs typeface="Montserrat-Regular"/>
              </a:rPr>
              <a:t>Gendempe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rchillatur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rernam</a:t>
            </a:r>
            <a:r>
              <a:rPr lang="en-GB" sz="1100" dirty="0">
                <a:latin typeface="Montserrat-Regular"/>
                <a:cs typeface="Montserrat-Regular"/>
              </a:rPr>
              <a:t>, </a:t>
            </a:r>
            <a:r>
              <a:rPr lang="en-GB" sz="1100" dirty="0" err="1">
                <a:latin typeface="Montserrat-Regular"/>
                <a:cs typeface="Montserrat-Regular"/>
              </a:rPr>
              <a:t>ullaborem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imint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omnihillabo</a:t>
            </a:r>
            <a:r>
              <a:rPr lang="en-GB" sz="1100" dirty="0">
                <a:latin typeface="Montserrat-Regular"/>
                <a:cs typeface="Montserrat-Regular"/>
              </a:rPr>
              <a:t>. </a:t>
            </a:r>
            <a:r>
              <a:rPr lang="en-GB" sz="1100" dirty="0" err="1">
                <a:latin typeface="Montserrat-Regular"/>
                <a:cs typeface="Montserrat-Regular"/>
              </a:rPr>
              <a:t>Ut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apit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aribusdam</a:t>
            </a:r>
            <a:r>
              <a:rPr lang="en-GB" sz="1100" dirty="0">
                <a:latin typeface="Montserrat-Regular"/>
                <a:cs typeface="Montserrat-Regular"/>
              </a:rPr>
              <a:t>, </a:t>
            </a:r>
            <a:r>
              <a:rPr lang="en-GB" sz="1100" dirty="0" err="1">
                <a:latin typeface="Montserrat-Regular"/>
                <a:cs typeface="Montserrat-Regular"/>
              </a:rPr>
              <a:t>coriaspita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err="1">
                <a:latin typeface="Montserrat-Regular"/>
                <a:cs typeface="Montserrat-Regular"/>
              </a:rPr>
              <a:t>volum</a:t>
            </a:r>
            <a:r>
              <a:rPr lang="en-GB" sz="1100" dirty="0">
                <a:latin typeface="Montserrat-Regular"/>
                <a:cs typeface="Montserrat-Regular"/>
              </a:rPr>
              <a:t> </a:t>
            </a:r>
            <a:r>
              <a:rPr lang="en-GB" sz="1100" dirty="0" smtClean="0">
                <a:latin typeface="Montserrat-Regular"/>
                <a:cs typeface="Montserrat-Regular"/>
              </a:rPr>
              <a:t>quam</a:t>
            </a:r>
            <a:endParaRPr lang="en-GB" sz="1100" dirty="0">
              <a:latin typeface="Montserrat-Regular"/>
              <a:cs typeface="Montserrat-Regular"/>
            </a:endParaRPr>
          </a:p>
        </p:txBody>
      </p:sp>
      <p:pic>
        <p:nvPicPr>
          <p:cNvPr id="19" name="Billede 18" descr="MT-429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4"/>
          <a:stretch/>
        </p:blipFill>
        <p:spPr>
          <a:xfrm>
            <a:off x="789935" y="1482737"/>
            <a:ext cx="3477396" cy="2676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Billede 19" descr="venn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058" y="3110161"/>
            <a:ext cx="1907888" cy="194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08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MT-42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" y="1609364"/>
            <a:ext cx="3231669" cy="2242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19486"/>
            <a:ext cx="8229600" cy="857250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7" name="Billede 6" descr="JV - 20140517-073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56" y="1466202"/>
            <a:ext cx="3498000" cy="252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lede 4" descr="JV-044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73" y="1341319"/>
            <a:ext cx="4152247" cy="2778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Billede 9" descr="re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8" y="-128221"/>
            <a:ext cx="977677" cy="146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06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ktangel 61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E68723"/>
                </a:solidFill>
                <a:latin typeface="Montserrat"/>
              </a:rPr>
              <a:t>         </a:t>
            </a:r>
            <a:endParaRPr lang="da-DK" dirty="0">
              <a:solidFill>
                <a:srgbClr val="E68723"/>
              </a:solidFill>
              <a:latin typeface="Montserra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5120"/>
            <a:ext cx="8229600" cy="1138598"/>
          </a:xfrm>
        </p:spPr>
        <p:txBody>
          <a:bodyPr/>
          <a:lstStyle/>
          <a:p>
            <a:r>
              <a:rPr lang="da-DK" dirty="0" smtClean="0">
                <a:solidFill>
                  <a:srgbClr val="FFFFFF"/>
                </a:solidFill>
              </a:rPr>
              <a:t>Tak, fordi I lyttede!</a:t>
            </a:r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63" name="Billede 62" descr="dud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522" y="3535515"/>
            <a:ext cx="1371507" cy="182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4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dud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36" y="3193233"/>
            <a:ext cx="1371507" cy="1822298"/>
          </a:xfrm>
          <a:prstGeom prst="rect">
            <a:avLst/>
          </a:prstGeom>
        </p:spPr>
      </p:pic>
      <p:pic>
        <p:nvPicPr>
          <p:cNvPr id="5" name="Billede 4" descr="tø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64" y="125300"/>
            <a:ext cx="2487168" cy="2081784"/>
          </a:xfrm>
          <a:prstGeom prst="rect">
            <a:avLst/>
          </a:prstGeom>
        </p:spPr>
      </p:pic>
      <p:pic>
        <p:nvPicPr>
          <p:cNvPr id="6" name="Billede 5" descr="re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79" y="650757"/>
            <a:ext cx="1156392" cy="1738165"/>
          </a:xfrm>
          <a:prstGeom prst="rect">
            <a:avLst/>
          </a:prstGeom>
        </p:spPr>
      </p:pic>
      <p:pic>
        <p:nvPicPr>
          <p:cNvPr id="7" name="Billede 6" descr="nør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61" y="1628553"/>
            <a:ext cx="1236589" cy="1702341"/>
          </a:xfrm>
          <a:prstGeom prst="rect">
            <a:avLst/>
          </a:prstGeom>
        </p:spPr>
      </p:pic>
      <p:pic>
        <p:nvPicPr>
          <p:cNvPr id="8" name="Billede 7" descr="venne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71" y="90721"/>
            <a:ext cx="1907888" cy="1946824"/>
          </a:xfrm>
          <a:prstGeom prst="rect">
            <a:avLst/>
          </a:prstGeom>
        </p:spPr>
      </p:pic>
      <p:pic>
        <p:nvPicPr>
          <p:cNvPr id="9" name="Billede 8" descr="kajaktø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50" y="63377"/>
            <a:ext cx="1580121" cy="2104919"/>
          </a:xfrm>
          <a:prstGeom prst="rect">
            <a:avLst/>
          </a:prstGeom>
        </p:spPr>
      </p:pic>
      <p:pic>
        <p:nvPicPr>
          <p:cNvPr id="10" name="Billede 9" descr="kort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1" y="1465511"/>
            <a:ext cx="1338734" cy="1865383"/>
          </a:xfrm>
          <a:prstGeom prst="rect">
            <a:avLst/>
          </a:prstGeom>
        </p:spPr>
      </p:pic>
      <p:pic>
        <p:nvPicPr>
          <p:cNvPr id="11" name="Billede 10" descr="lygt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45" y="2439398"/>
            <a:ext cx="1732817" cy="1718697"/>
          </a:xfrm>
          <a:prstGeom prst="rect">
            <a:avLst/>
          </a:prstGeom>
        </p:spPr>
      </p:pic>
      <p:pic>
        <p:nvPicPr>
          <p:cNvPr id="12" name="Billede 11" descr="guitar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07" y="3141227"/>
            <a:ext cx="2268404" cy="2024817"/>
          </a:xfrm>
          <a:prstGeom prst="rect">
            <a:avLst/>
          </a:prstGeom>
        </p:spPr>
      </p:pic>
      <p:pic>
        <p:nvPicPr>
          <p:cNvPr id="13" name="Billede 12" descr="fisk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6" y="394478"/>
            <a:ext cx="1707726" cy="1812606"/>
          </a:xfrm>
          <a:prstGeom prst="rect">
            <a:avLst/>
          </a:prstGeom>
        </p:spPr>
      </p:pic>
      <p:pic>
        <p:nvPicPr>
          <p:cNvPr id="14" name="Billede 13" descr="økse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73" y="2207084"/>
            <a:ext cx="1668546" cy="1511436"/>
          </a:xfrm>
          <a:prstGeom prst="rect">
            <a:avLst/>
          </a:prstGeom>
        </p:spPr>
      </p:pic>
      <p:pic>
        <p:nvPicPr>
          <p:cNvPr id="16" name="Billede 15" descr="venne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20" y="1865114"/>
            <a:ext cx="1907888" cy="194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48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DDS">
      <a:dk1>
        <a:sysClr val="windowText" lastClr="000000"/>
      </a:dk1>
      <a:lt1>
        <a:sysClr val="window" lastClr="FFFFFF"/>
      </a:lt1>
      <a:dk2>
        <a:srgbClr val="003366"/>
      </a:dk2>
      <a:lt2>
        <a:srgbClr val="80C8D3"/>
      </a:lt2>
      <a:accent1>
        <a:srgbClr val="E9EC45"/>
      </a:accent1>
      <a:accent2>
        <a:srgbClr val="EA646F"/>
      </a:accent2>
      <a:accent3>
        <a:srgbClr val="7FC559"/>
      </a:accent3>
      <a:accent4>
        <a:srgbClr val="7554A2"/>
      </a:accent4>
      <a:accent5>
        <a:srgbClr val="7A878B"/>
      </a:accent5>
      <a:accent6>
        <a:srgbClr val="F4AE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100" dirty="0" err="1">
            <a:latin typeface="Montserrat"/>
            <a:cs typeface="Montserra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810</TotalTime>
  <Words>191</Words>
  <Application>Microsoft Macintosh PowerPoint</Application>
  <PresentationFormat>Skærmshow (16:9)</PresentationFormat>
  <Paragraphs>56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9</vt:i4>
      </vt:variant>
    </vt:vector>
  </HeadingPairs>
  <TitlesOfParts>
    <vt:vector size="10" baseType="lpstr">
      <vt:lpstr>Kontortema</vt:lpstr>
      <vt:lpstr>Spejder Power Point</vt:lpstr>
      <vt:lpstr>PowerPoint-præsentation</vt:lpstr>
      <vt:lpstr>PowerPoint-præsentation</vt:lpstr>
      <vt:lpstr>Spejder Power Point</vt:lpstr>
      <vt:lpstr>Spejder Power Point</vt:lpstr>
      <vt:lpstr>Spejder Power Point</vt:lpstr>
      <vt:lpstr>PowerPoint-præsentation</vt:lpstr>
      <vt:lpstr>Tak, fordi I lyttede!</vt:lpstr>
      <vt:lpstr>PowerPoint-præsentation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meliore lorem ipsun</dc:title>
  <dc:creator>Lyng, Dorte</dc:creator>
  <cp:lastModifiedBy>Mikkel Groth</cp:lastModifiedBy>
  <cp:revision>86</cp:revision>
  <dcterms:created xsi:type="dcterms:W3CDTF">2015-05-08T10:48:33Z</dcterms:created>
  <dcterms:modified xsi:type="dcterms:W3CDTF">2015-08-27T09:29:00Z</dcterms:modified>
</cp:coreProperties>
</file>