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1"/>
  </p:notesMasterIdLst>
  <p:sldIdLst>
    <p:sldId id="271" r:id="rId2"/>
    <p:sldId id="273" r:id="rId3"/>
    <p:sldId id="297" r:id="rId4"/>
    <p:sldId id="285" r:id="rId5"/>
    <p:sldId id="286" r:id="rId6"/>
    <p:sldId id="277" r:id="rId7"/>
    <p:sldId id="287" r:id="rId8"/>
    <p:sldId id="279" r:id="rId9"/>
    <p:sldId id="281" r:id="rId10"/>
    <p:sldId id="298" r:id="rId11"/>
    <p:sldId id="288" r:id="rId12"/>
    <p:sldId id="290" r:id="rId13"/>
    <p:sldId id="291" r:id="rId14"/>
    <p:sldId id="292" r:id="rId15"/>
    <p:sldId id="293" r:id="rId16"/>
    <p:sldId id="294" r:id="rId17"/>
    <p:sldId id="295" r:id="rId18"/>
    <p:sldId id="296" r:id="rId19"/>
    <p:sldId id="289" r:id="rId20"/>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55DCCC99-8A18-41F4-9326-343DD3438119}">
          <p14:sldIdLst>
            <p14:sldId id="271"/>
            <p14:sldId id="273"/>
            <p14:sldId id="297"/>
            <p14:sldId id="285"/>
            <p14:sldId id="286"/>
            <p14:sldId id="277"/>
            <p14:sldId id="287"/>
            <p14:sldId id="279"/>
            <p14:sldId id="281"/>
            <p14:sldId id="298"/>
            <p14:sldId id="288"/>
            <p14:sldId id="290"/>
            <p14:sldId id="291"/>
            <p14:sldId id="292"/>
            <p14:sldId id="293"/>
            <p14:sldId id="294"/>
            <p14:sldId id="295"/>
            <p14:sldId id="296"/>
            <p14:sldId id="289"/>
          </p14:sldIdLst>
        </p14:section>
        <p14:section name="Ikke-navngivet sektion" id="{C10EABB8-F5A8-43DD-AA75-F58CAADEA86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590EC-1008-4EE9-BD78-6EF3C947D4B2}" v="7" dt="2026-01-20T07:17:04.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3" autoAdjust="0"/>
    <p:restoredTop sz="96327"/>
  </p:normalViewPr>
  <p:slideViewPr>
    <p:cSldViewPr snapToGrid="0" snapToObjects="1" showGuides="1">
      <p:cViewPr varScale="1">
        <p:scale>
          <a:sx n="121" d="100"/>
          <a:sy n="121" d="100"/>
        </p:scale>
        <p:origin x="629" y="91"/>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Meisner" userId="7ec452ee-4f8c-4b38-a5c9-ca69fb96bc1d" providerId="ADAL" clId="{120C06BF-82DD-4594-9398-9760656CCE4C}"/>
    <pc:docChg chg="addSld delSld modSld modSection">
      <pc:chgData name="Anne Meisner" userId="7ec452ee-4f8c-4b38-a5c9-ca69fb96bc1d" providerId="ADAL" clId="{120C06BF-82DD-4594-9398-9760656CCE4C}" dt="2026-01-20T07:18:09.783" v="26" actId="20577"/>
      <pc:docMkLst>
        <pc:docMk/>
      </pc:docMkLst>
      <pc:sldChg chg="addSp modSp">
        <pc:chgData name="Anne Meisner" userId="7ec452ee-4f8c-4b38-a5c9-ca69fb96bc1d" providerId="ADAL" clId="{120C06BF-82DD-4594-9398-9760656CCE4C}" dt="2026-01-20T07:14:56.960" v="0"/>
        <pc:sldMkLst>
          <pc:docMk/>
          <pc:sldMk cId="601801453" sldId="271"/>
        </pc:sldMkLst>
        <pc:spChg chg="add mod">
          <ac:chgData name="Anne Meisner" userId="7ec452ee-4f8c-4b38-a5c9-ca69fb96bc1d" providerId="ADAL" clId="{120C06BF-82DD-4594-9398-9760656CCE4C}" dt="2026-01-20T07:14:56.960" v="0"/>
          <ac:spMkLst>
            <pc:docMk/>
            <pc:sldMk cId="601801453" sldId="271"/>
            <ac:spMk id="2" creationId="{10348B20-ABB4-027B-30E9-37B7AB8398B5}"/>
          </ac:spMkLst>
        </pc:spChg>
      </pc:sldChg>
      <pc:sldChg chg="del">
        <pc:chgData name="Anne Meisner" userId="7ec452ee-4f8c-4b38-a5c9-ca69fb96bc1d" providerId="ADAL" clId="{120C06BF-82DD-4594-9398-9760656CCE4C}" dt="2026-01-20T07:15:48.632" v="2" actId="2696"/>
        <pc:sldMkLst>
          <pc:docMk/>
          <pc:sldMk cId="107307673" sldId="276"/>
        </pc:sldMkLst>
      </pc:sldChg>
      <pc:sldChg chg="addSp modSp mod">
        <pc:chgData name="Anne Meisner" userId="7ec452ee-4f8c-4b38-a5c9-ca69fb96bc1d" providerId="ADAL" clId="{120C06BF-82DD-4594-9398-9760656CCE4C}" dt="2026-01-20T07:17:10.268" v="7" actId="20577"/>
        <pc:sldMkLst>
          <pc:docMk/>
          <pc:sldMk cId="2346786831" sldId="288"/>
        </pc:sldMkLst>
        <pc:spChg chg="mod">
          <ac:chgData name="Anne Meisner" userId="7ec452ee-4f8c-4b38-a5c9-ca69fb96bc1d" providerId="ADAL" clId="{120C06BF-82DD-4594-9398-9760656CCE4C}" dt="2026-01-20T07:17:10.268" v="7" actId="20577"/>
          <ac:spMkLst>
            <pc:docMk/>
            <pc:sldMk cId="2346786831" sldId="288"/>
            <ac:spMk id="2" creationId="{04923052-38D2-8DDE-C9FA-A3E666420264}"/>
          </ac:spMkLst>
        </pc:spChg>
        <pc:picChg chg="add">
          <ac:chgData name="Anne Meisner" userId="7ec452ee-4f8c-4b38-a5c9-ca69fb96bc1d" providerId="ADAL" clId="{120C06BF-82DD-4594-9398-9760656CCE4C}" dt="2026-01-20T07:16:30.498" v="3"/>
          <ac:picMkLst>
            <pc:docMk/>
            <pc:sldMk cId="2346786831" sldId="288"/>
            <ac:picMk id="3" creationId="{89B76C90-7CD8-6E7D-8321-87E6622E600E}"/>
          </ac:picMkLst>
        </pc:picChg>
        <pc:picChg chg="add">
          <ac:chgData name="Anne Meisner" userId="7ec452ee-4f8c-4b38-a5c9-ca69fb96bc1d" providerId="ADAL" clId="{120C06BF-82DD-4594-9398-9760656CCE4C}" dt="2026-01-20T07:16:51.868" v="4"/>
          <ac:picMkLst>
            <pc:docMk/>
            <pc:sldMk cId="2346786831" sldId="288"/>
            <ac:picMk id="6" creationId="{CD63DA4F-374D-812C-28BB-169E620F422A}"/>
          </ac:picMkLst>
        </pc:picChg>
      </pc:sldChg>
      <pc:sldChg chg="modSp mod">
        <pc:chgData name="Anne Meisner" userId="7ec452ee-4f8c-4b38-a5c9-ca69fb96bc1d" providerId="ADAL" clId="{120C06BF-82DD-4594-9398-9760656CCE4C}" dt="2026-01-20T07:18:09.783" v="26" actId="20577"/>
        <pc:sldMkLst>
          <pc:docMk/>
          <pc:sldMk cId="2180794396" sldId="289"/>
        </pc:sldMkLst>
        <pc:spChg chg="mod">
          <ac:chgData name="Anne Meisner" userId="7ec452ee-4f8c-4b38-a5c9-ca69fb96bc1d" providerId="ADAL" clId="{120C06BF-82DD-4594-9398-9760656CCE4C}" dt="2026-01-20T07:18:09.783" v="26" actId="20577"/>
          <ac:spMkLst>
            <pc:docMk/>
            <pc:sldMk cId="2180794396" sldId="289"/>
            <ac:spMk id="3" creationId="{AB29CAF7-4388-64FB-3777-2BCC12BAE90C}"/>
          </ac:spMkLst>
        </pc:spChg>
      </pc:sldChg>
      <pc:sldChg chg="modSp mod">
        <pc:chgData name="Anne Meisner" userId="7ec452ee-4f8c-4b38-a5c9-ca69fb96bc1d" providerId="ADAL" clId="{120C06BF-82DD-4594-9398-9760656CCE4C}" dt="2026-01-20T07:17:20.726" v="9" actId="20577"/>
        <pc:sldMkLst>
          <pc:docMk/>
          <pc:sldMk cId="921435753" sldId="290"/>
        </pc:sldMkLst>
        <pc:spChg chg="mod">
          <ac:chgData name="Anne Meisner" userId="7ec452ee-4f8c-4b38-a5c9-ca69fb96bc1d" providerId="ADAL" clId="{120C06BF-82DD-4594-9398-9760656CCE4C}" dt="2026-01-20T07:17:20.726" v="9" actId="20577"/>
          <ac:spMkLst>
            <pc:docMk/>
            <pc:sldMk cId="921435753" sldId="290"/>
            <ac:spMk id="2" creationId="{75F19FED-7C65-E1E3-68FB-6E869F377002}"/>
          </ac:spMkLst>
        </pc:spChg>
      </pc:sldChg>
      <pc:sldChg chg="modSp mod">
        <pc:chgData name="Anne Meisner" userId="7ec452ee-4f8c-4b38-a5c9-ca69fb96bc1d" providerId="ADAL" clId="{120C06BF-82DD-4594-9398-9760656CCE4C}" dt="2026-01-20T07:17:33.492" v="14" actId="255"/>
        <pc:sldMkLst>
          <pc:docMk/>
          <pc:sldMk cId="1686868632" sldId="291"/>
        </pc:sldMkLst>
        <pc:spChg chg="mod">
          <ac:chgData name="Anne Meisner" userId="7ec452ee-4f8c-4b38-a5c9-ca69fb96bc1d" providerId="ADAL" clId="{120C06BF-82DD-4594-9398-9760656CCE4C}" dt="2026-01-20T07:17:33.492" v="14" actId="255"/>
          <ac:spMkLst>
            <pc:docMk/>
            <pc:sldMk cId="1686868632" sldId="291"/>
            <ac:spMk id="2" creationId="{795BEC41-5546-116D-40AD-FF7144D83DF1}"/>
          </ac:spMkLst>
        </pc:spChg>
      </pc:sldChg>
      <pc:sldChg chg="modSp mod">
        <pc:chgData name="Anne Meisner" userId="7ec452ee-4f8c-4b38-a5c9-ca69fb96bc1d" providerId="ADAL" clId="{120C06BF-82DD-4594-9398-9760656CCE4C}" dt="2026-01-20T07:17:44.500" v="16" actId="20577"/>
        <pc:sldMkLst>
          <pc:docMk/>
          <pc:sldMk cId="2326870610" sldId="292"/>
        </pc:sldMkLst>
        <pc:spChg chg="mod">
          <ac:chgData name="Anne Meisner" userId="7ec452ee-4f8c-4b38-a5c9-ca69fb96bc1d" providerId="ADAL" clId="{120C06BF-82DD-4594-9398-9760656CCE4C}" dt="2026-01-20T07:17:44.500" v="16" actId="20577"/>
          <ac:spMkLst>
            <pc:docMk/>
            <pc:sldMk cId="2326870610" sldId="292"/>
            <ac:spMk id="2" creationId="{BE8820C8-3766-E18F-9F5A-40CA45010076}"/>
          </ac:spMkLst>
        </pc:spChg>
      </pc:sldChg>
      <pc:sldChg chg="modSp mod">
        <pc:chgData name="Anne Meisner" userId="7ec452ee-4f8c-4b38-a5c9-ca69fb96bc1d" providerId="ADAL" clId="{120C06BF-82DD-4594-9398-9760656CCE4C}" dt="2026-01-20T07:17:49.156" v="18" actId="20577"/>
        <pc:sldMkLst>
          <pc:docMk/>
          <pc:sldMk cId="4241919214" sldId="293"/>
        </pc:sldMkLst>
        <pc:spChg chg="mod">
          <ac:chgData name="Anne Meisner" userId="7ec452ee-4f8c-4b38-a5c9-ca69fb96bc1d" providerId="ADAL" clId="{120C06BF-82DD-4594-9398-9760656CCE4C}" dt="2026-01-20T07:17:49.156" v="18" actId="20577"/>
          <ac:spMkLst>
            <pc:docMk/>
            <pc:sldMk cId="4241919214" sldId="293"/>
            <ac:spMk id="2" creationId="{84AC7017-52B1-F107-B7A5-1E0B74B44403}"/>
          </ac:spMkLst>
        </pc:spChg>
      </pc:sldChg>
      <pc:sldChg chg="modSp mod">
        <pc:chgData name="Anne Meisner" userId="7ec452ee-4f8c-4b38-a5c9-ca69fb96bc1d" providerId="ADAL" clId="{120C06BF-82DD-4594-9398-9760656CCE4C}" dt="2026-01-20T07:17:53.233" v="20" actId="20577"/>
        <pc:sldMkLst>
          <pc:docMk/>
          <pc:sldMk cId="2251241528" sldId="294"/>
        </pc:sldMkLst>
        <pc:spChg chg="mod">
          <ac:chgData name="Anne Meisner" userId="7ec452ee-4f8c-4b38-a5c9-ca69fb96bc1d" providerId="ADAL" clId="{120C06BF-82DD-4594-9398-9760656CCE4C}" dt="2026-01-20T07:17:53.233" v="20" actId="20577"/>
          <ac:spMkLst>
            <pc:docMk/>
            <pc:sldMk cId="2251241528" sldId="294"/>
            <ac:spMk id="2" creationId="{D611FF62-B9BA-83E6-CB6E-E9C86BA341C0}"/>
          </ac:spMkLst>
        </pc:spChg>
      </pc:sldChg>
      <pc:sldChg chg="modSp mod">
        <pc:chgData name="Anne Meisner" userId="7ec452ee-4f8c-4b38-a5c9-ca69fb96bc1d" providerId="ADAL" clId="{120C06BF-82DD-4594-9398-9760656CCE4C}" dt="2026-01-20T07:17:59.147" v="22" actId="20577"/>
        <pc:sldMkLst>
          <pc:docMk/>
          <pc:sldMk cId="3172718557" sldId="295"/>
        </pc:sldMkLst>
        <pc:spChg chg="mod">
          <ac:chgData name="Anne Meisner" userId="7ec452ee-4f8c-4b38-a5c9-ca69fb96bc1d" providerId="ADAL" clId="{120C06BF-82DD-4594-9398-9760656CCE4C}" dt="2026-01-20T07:17:59.147" v="22" actId="20577"/>
          <ac:spMkLst>
            <pc:docMk/>
            <pc:sldMk cId="3172718557" sldId="295"/>
            <ac:spMk id="2" creationId="{9F85F1B0-7AED-9413-CF88-4B1B060D74F7}"/>
          </ac:spMkLst>
        </pc:spChg>
      </pc:sldChg>
      <pc:sldChg chg="modSp mod">
        <pc:chgData name="Anne Meisner" userId="7ec452ee-4f8c-4b38-a5c9-ca69fb96bc1d" providerId="ADAL" clId="{120C06BF-82DD-4594-9398-9760656CCE4C}" dt="2026-01-20T07:18:02.855" v="24" actId="20577"/>
        <pc:sldMkLst>
          <pc:docMk/>
          <pc:sldMk cId="1257305656" sldId="296"/>
        </pc:sldMkLst>
        <pc:spChg chg="mod">
          <ac:chgData name="Anne Meisner" userId="7ec452ee-4f8c-4b38-a5c9-ca69fb96bc1d" providerId="ADAL" clId="{120C06BF-82DD-4594-9398-9760656CCE4C}" dt="2026-01-20T07:18:02.855" v="24" actId="20577"/>
          <ac:spMkLst>
            <pc:docMk/>
            <pc:sldMk cId="1257305656" sldId="296"/>
            <ac:spMk id="2" creationId="{A776739D-A17C-D3F1-DAAF-11BCC9893ACA}"/>
          </ac:spMkLst>
        </pc:spChg>
      </pc:sldChg>
      <pc:sldChg chg="add">
        <pc:chgData name="Anne Meisner" userId="7ec452ee-4f8c-4b38-a5c9-ca69fb96bc1d" providerId="ADAL" clId="{120C06BF-82DD-4594-9398-9760656CCE4C}" dt="2026-01-20T07:15:43.424" v="1"/>
        <pc:sldMkLst>
          <pc:docMk/>
          <pc:sldMk cId="486798249" sldId="297"/>
        </pc:sldMkLst>
      </pc:sldChg>
      <pc:sldChg chg="add">
        <pc:chgData name="Anne Meisner" userId="7ec452ee-4f8c-4b38-a5c9-ca69fb96bc1d" providerId="ADAL" clId="{120C06BF-82DD-4594-9398-9760656CCE4C}" dt="2026-01-20T07:17:04.086" v="5"/>
        <pc:sldMkLst>
          <pc:docMk/>
          <pc:sldMk cId="2697949927"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01C3B-FDE8-874E-8208-296605824744}" type="datetimeFigureOut">
              <a:rPr lang="en-DK" smtClean="0"/>
              <a:t>01/20/2026</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93B1D-E243-DA44-9DDA-C5C3CC119596}" type="slidenum">
              <a:rPr lang="en-DK" smtClean="0"/>
              <a:t>‹nr.›</a:t>
            </a:fld>
            <a:endParaRPr lang="en-DK"/>
          </a:p>
        </p:txBody>
      </p:sp>
    </p:spTree>
    <p:extLst>
      <p:ext uri="{BB962C8B-B14F-4D97-AF65-F5344CB8AC3E}">
        <p14:creationId xmlns:p14="http://schemas.microsoft.com/office/powerpoint/2010/main" val="102566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FD716-7FBE-0DE6-C922-F5EB81E83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4D27F-B4B7-26FC-E9C4-C3DB24042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55759-63FB-6EFE-6AA6-D13026535723}"/>
              </a:ext>
            </a:extLst>
          </p:cNvPr>
          <p:cNvSpPr>
            <a:spLocks noGrp="1"/>
          </p:cNvSpPr>
          <p:nvPr>
            <p:ph type="body" idx="1"/>
          </p:nvPr>
        </p:nvSpPr>
        <p:spPr/>
        <p:txBody>
          <a:bodyPr/>
          <a:lstStyle/>
          <a:p>
            <a:endParaRPr lang="en-DK" dirty="0"/>
          </a:p>
        </p:txBody>
      </p:sp>
      <p:sp>
        <p:nvSpPr>
          <p:cNvPr id="4" name="Slide Number Placeholder 3">
            <a:extLst>
              <a:ext uri="{FF2B5EF4-FFF2-40B4-BE49-F238E27FC236}">
                <a16:creationId xmlns:a16="http://schemas.microsoft.com/office/drawing/2014/main" id="{BF37430C-4492-96F4-8A42-F942F7FB82A7}"/>
              </a:ext>
            </a:extLst>
          </p:cNvPr>
          <p:cNvSpPr>
            <a:spLocks noGrp="1"/>
          </p:cNvSpPr>
          <p:nvPr>
            <p:ph type="sldNum" sz="quarter" idx="5"/>
          </p:nvPr>
        </p:nvSpPr>
        <p:spPr/>
        <p:txBody>
          <a:bodyPr/>
          <a:lstStyle/>
          <a:p>
            <a:fld id="{51993B1D-E243-DA44-9DDA-C5C3CC119596}" type="slidenum">
              <a:rPr lang="en-DK" smtClean="0"/>
              <a:t>19</a:t>
            </a:fld>
            <a:endParaRPr lang="en-DK"/>
          </a:p>
        </p:txBody>
      </p:sp>
    </p:spTree>
    <p:extLst>
      <p:ext uri="{BB962C8B-B14F-4D97-AF65-F5344CB8AC3E}">
        <p14:creationId xmlns:p14="http://schemas.microsoft.com/office/powerpoint/2010/main" val="793786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l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F4226-6C6A-B3F6-7F1F-6611DE19F14D}"/>
              </a:ext>
            </a:extLst>
          </p:cNvPr>
          <p:cNvSpPr>
            <a:spLocks noGrp="1"/>
          </p:cNvSpPr>
          <p:nvPr>
            <p:ph type="ctrTitle" hasCustomPrompt="1"/>
          </p:nvPr>
        </p:nvSpPr>
        <p:spPr>
          <a:xfrm>
            <a:off x="192125" y="4920962"/>
            <a:ext cx="11807787" cy="769782"/>
          </a:xfrm>
        </p:spPr>
        <p:txBody>
          <a:bodyPr anchor="b">
            <a:normAutofit/>
          </a:bodyPr>
          <a:lstStyle>
            <a:lvl1pPr algn="ctr">
              <a:defRPr sz="5400"/>
            </a:lvl1pPr>
          </a:lstStyle>
          <a:p>
            <a:r>
              <a:rPr lang="en-GB" dirty="0" err="1"/>
              <a:t>Klik</a:t>
            </a:r>
            <a:r>
              <a:rPr lang="en-GB" dirty="0"/>
              <a:t> for at </a:t>
            </a:r>
            <a:r>
              <a:rPr lang="en-GB" dirty="0" err="1"/>
              <a:t>ændre</a:t>
            </a:r>
            <a:r>
              <a:rPr lang="en-GB" dirty="0"/>
              <a:t> </a:t>
            </a:r>
            <a:r>
              <a:rPr lang="en-GB" dirty="0" err="1"/>
              <a:t>overskrift</a:t>
            </a:r>
            <a:endParaRPr lang="en-DK" dirty="0"/>
          </a:p>
        </p:txBody>
      </p:sp>
      <p:sp>
        <p:nvSpPr>
          <p:cNvPr id="3" name="Subtitle 2">
            <a:extLst>
              <a:ext uri="{FF2B5EF4-FFF2-40B4-BE49-F238E27FC236}">
                <a16:creationId xmlns:a16="http://schemas.microsoft.com/office/drawing/2014/main" id="{1279377A-71A7-2F43-436E-C56BBD99857D}"/>
              </a:ext>
            </a:extLst>
          </p:cNvPr>
          <p:cNvSpPr>
            <a:spLocks noGrp="1"/>
          </p:cNvSpPr>
          <p:nvPr>
            <p:ph type="subTitle" idx="1" hasCustomPrompt="1"/>
          </p:nvPr>
        </p:nvSpPr>
        <p:spPr>
          <a:xfrm>
            <a:off x="1666874" y="5802779"/>
            <a:ext cx="8858251" cy="363071"/>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Klik</a:t>
            </a:r>
            <a:r>
              <a:rPr lang="en-GB" dirty="0"/>
              <a:t> for at </a:t>
            </a:r>
            <a:r>
              <a:rPr lang="en-GB" dirty="0" err="1"/>
              <a:t>ændre</a:t>
            </a:r>
            <a:r>
              <a:rPr lang="en-GB" dirty="0"/>
              <a:t> </a:t>
            </a:r>
            <a:r>
              <a:rPr lang="en-GB" dirty="0" err="1"/>
              <a:t>underrubrik</a:t>
            </a:r>
            <a:endParaRPr lang="en-DK" dirty="0"/>
          </a:p>
        </p:txBody>
      </p:sp>
      <p:sp>
        <p:nvSpPr>
          <p:cNvPr id="4" name="Date Placeholder 3">
            <a:extLst>
              <a:ext uri="{FF2B5EF4-FFF2-40B4-BE49-F238E27FC236}">
                <a16:creationId xmlns:a16="http://schemas.microsoft.com/office/drawing/2014/main" id="{CC2C908C-6F15-F764-E68D-0223DEFBB0BE}"/>
              </a:ext>
            </a:extLst>
          </p:cNvPr>
          <p:cNvSpPr>
            <a:spLocks noGrp="1"/>
          </p:cNvSpPr>
          <p:nvPr>
            <p:ph type="dt" sz="half" idx="10"/>
          </p:nvPr>
        </p:nvSpPr>
        <p:spPr>
          <a:xfrm>
            <a:off x="192126" y="395221"/>
            <a:ext cx="2628000" cy="180000"/>
          </a:xfrm>
        </p:spPr>
        <p:txBody>
          <a:bodyPr/>
          <a:lstStyle/>
          <a:p>
            <a:fld id="{64D8CA2C-629B-DD46-8034-3D31D7B574C6}" type="datetimeyyyy">
              <a:rPr lang="da-DK" smtClean="0"/>
              <a:t>2026</a:t>
            </a:fld>
            <a:endParaRPr lang="en-DK" dirty="0"/>
          </a:p>
        </p:txBody>
      </p:sp>
      <p:sp>
        <p:nvSpPr>
          <p:cNvPr id="5" name="Footer Placeholder 4">
            <a:extLst>
              <a:ext uri="{FF2B5EF4-FFF2-40B4-BE49-F238E27FC236}">
                <a16:creationId xmlns:a16="http://schemas.microsoft.com/office/drawing/2014/main" id="{5AC0A587-9A59-C65A-6DB8-1E33B16AFDF9}"/>
              </a:ext>
            </a:extLst>
          </p:cNvPr>
          <p:cNvSpPr>
            <a:spLocks noGrp="1"/>
          </p:cNvSpPr>
          <p:nvPr>
            <p:ph type="ftr" sz="quarter" idx="11"/>
          </p:nvPr>
        </p:nvSpPr>
        <p:spPr>
          <a:xfrm>
            <a:off x="192126" y="196101"/>
            <a:ext cx="4428000" cy="180000"/>
          </a:xfrm>
        </p:spPr>
        <p:txBody>
          <a:bodyPr/>
          <a:lstStyle/>
          <a:p>
            <a:r>
              <a:rPr lang="en-GB"/>
              <a:t>Gruppenavn</a:t>
            </a:r>
            <a:endParaRPr lang="en-DK" dirty="0"/>
          </a:p>
        </p:txBody>
      </p:sp>
      <p:sp>
        <p:nvSpPr>
          <p:cNvPr id="6" name="Slide Number Placeholder 5">
            <a:extLst>
              <a:ext uri="{FF2B5EF4-FFF2-40B4-BE49-F238E27FC236}">
                <a16:creationId xmlns:a16="http://schemas.microsoft.com/office/drawing/2014/main" id="{2760AABB-715F-1735-7BC3-698858C6FA88}"/>
              </a:ext>
            </a:extLst>
          </p:cNvPr>
          <p:cNvSpPr>
            <a:spLocks noGrp="1"/>
          </p:cNvSpPr>
          <p:nvPr>
            <p:ph type="sldNum" sz="quarter" idx="12"/>
          </p:nvPr>
        </p:nvSpPr>
        <p:spPr/>
        <p:txBody>
          <a:bodyPr/>
          <a:lstStyle/>
          <a:p>
            <a:fld id="{34923656-55B9-7640-97A5-40017DA54094}" type="slidenum">
              <a:rPr lang="en-DK" smtClean="0"/>
              <a:t>‹nr.›</a:t>
            </a:fld>
            <a:endParaRPr lang="en-DK"/>
          </a:p>
        </p:txBody>
      </p:sp>
      <p:pic>
        <p:nvPicPr>
          <p:cNvPr id="9" name="Picture 8" descr="A picture containing person, outdoor, grass, child&#10;&#10;Description automatically generated">
            <a:extLst>
              <a:ext uri="{FF2B5EF4-FFF2-40B4-BE49-F238E27FC236}">
                <a16:creationId xmlns:a16="http://schemas.microsoft.com/office/drawing/2014/main" id="{4DAAACAC-B0A8-3047-82B1-010E3B612B51}"/>
              </a:ext>
            </a:extLst>
          </p:cNvPr>
          <p:cNvPicPr>
            <a:picLocks noChangeAspect="1"/>
          </p:cNvPicPr>
          <p:nvPr userDrawn="1"/>
        </p:nvPicPr>
        <p:blipFill rotWithShape="1">
          <a:blip r:embed="rId2"/>
          <a:srcRect l="549" t="25426" r="-549" b="24291"/>
          <a:stretch/>
        </p:blipFill>
        <p:spPr>
          <a:xfrm>
            <a:off x="192087" y="692151"/>
            <a:ext cx="11872913" cy="3964516"/>
          </a:xfrm>
          <a:prstGeom prst="rect">
            <a:avLst/>
          </a:prstGeom>
        </p:spPr>
      </p:pic>
    </p:spTree>
    <p:extLst>
      <p:ext uri="{BB962C8B-B14F-4D97-AF65-F5344CB8AC3E}">
        <p14:creationId xmlns:p14="http://schemas.microsoft.com/office/powerpoint/2010/main" val="387924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ED9AB-C137-407C-0BAB-595208E4A7ED}"/>
              </a:ext>
            </a:extLst>
          </p:cNvPr>
          <p:cNvSpPr>
            <a:spLocks noGrp="1"/>
          </p:cNvSpPr>
          <p:nvPr>
            <p:ph type="dt" sz="half" idx="10"/>
          </p:nvPr>
        </p:nvSpPr>
        <p:spPr/>
        <p:txBody>
          <a:bodyPr/>
          <a:lstStyle/>
          <a:p>
            <a:fld id="{E334DA4F-9325-3846-9FE1-660602838A89}" type="datetimeyyyy">
              <a:rPr lang="da-DK" smtClean="0"/>
              <a:t>2026</a:t>
            </a:fld>
            <a:endParaRPr lang="en-DK"/>
          </a:p>
        </p:txBody>
      </p:sp>
      <p:sp>
        <p:nvSpPr>
          <p:cNvPr id="3" name="Footer Placeholder 2">
            <a:extLst>
              <a:ext uri="{FF2B5EF4-FFF2-40B4-BE49-F238E27FC236}">
                <a16:creationId xmlns:a16="http://schemas.microsoft.com/office/drawing/2014/main" id="{A1A50BB3-0FAE-6CB7-B5AC-72D7856334A9}"/>
              </a:ext>
            </a:extLst>
          </p:cNvPr>
          <p:cNvSpPr>
            <a:spLocks noGrp="1"/>
          </p:cNvSpPr>
          <p:nvPr>
            <p:ph type="ftr" sz="quarter" idx="11"/>
          </p:nvPr>
        </p:nvSpPr>
        <p:spPr/>
        <p:txBody>
          <a:bodyPr/>
          <a:lstStyle/>
          <a:p>
            <a:r>
              <a:rPr lang="en-GB"/>
              <a:t>Gruppenavn</a:t>
            </a:r>
            <a:endParaRPr lang="en-DK"/>
          </a:p>
        </p:txBody>
      </p:sp>
      <p:sp>
        <p:nvSpPr>
          <p:cNvPr id="4" name="Slide Number Placeholder 3">
            <a:extLst>
              <a:ext uri="{FF2B5EF4-FFF2-40B4-BE49-F238E27FC236}">
                <a16:creationId xmlns:a16="http://schemas.microsoft.com/office/drawing/2014/main" id="{D152986D-02ED-021A-9238-459F2EFB705D}"/>
              </a:ext>
            </a:extLst>
          </p:cNvPr>
          <p:cNvSpPr>
            <a:spLocks noGrp="1"/>
          </p:cNvSpPr>
          <p:nvPr>
            <p:ph type="sldNum" sz="quarter" idx="12"/>
          </p:nvPr>
        </p:nvSpPr>
        <p:spPr/>
        <p:txBody>
          <a:bodyPr/>
          <a:lstStyle/>
          <a:p>
            <a:fld id="{34923656-55B9-7640-97A5-40017DA54094}" type="slidenum">
              <a:rPr lang="en-DK" smtClean="0"/>
              <a:t>‹nr.›</a:t>
            </a:fld>
            <a:endParaRPr lang="en-DK"/>
          </a:p>
        </p:txBody>
      </p:sp>
    </p:spTree>
    <p:extLst>
      <p:ext uri="{BB962C8B-B14F-4D97-AF65-F5344CB8AC3E}">
        <p14:creationId xmlns:p14="http://schemas.microsoft.com/office/powerpoint/2010/main" val="21955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ort bille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ED9AB-C137-407C-0BAB-595208E4A7ED}"/>
              </a:ext>
            </a:extLst>
          </p:cNvPr>
          <p:cNvSpPr>
            <a:spLocks noGrp="1"/>
          </p:cNvSpPr>
          <p:nvPr>
            <p:ph type="dt" sz="half" idx="10"/>
          </p:nvPr>
        </p:nvSpPr>
        <p:spPr/>
        <p:txBody>
          <a:bodyPr/>
          <a:lstStyle/>
          <a:p>
            <a:fld id="{167F3D70-6F71-9647-B3B3-F1508932FA11}" type="datetimeyyyy">
              <a:rPr lang="da-DK" smtClean="0"/>
              <a:t>2026</a:t>
            </a:fld>
            <a:endParaRPr lang="en-DK"/>
          </a:p>
        </p:txBody>
      </p:sp>
      <p:sp>
        <p:nvSpPr>
          <p:cNvPr id="3" name="Footer Placeholder 2">
            <a:extLst>
              <a:ext uri="{FF2B5EF4-FFF2-40B4-BE49-F238E27FC236}">
                <a16:creationId xmlns:a16="http://schemas.microsoft.com/office/drawing/2014/main" id="{A1A50BB3-0FAE-6CB7-B5AC-72D7856334A9}"/>
              </a:ext>
            </a:extLst>
          </p:cNvPr>
          <p:cNvSpPr>
            <a:spLocks noGrp="1"/>
          </p:cNvSpPr>
          <p:nvPr>
            <p:ph type="ftr" sz="quarter" idx="11"/>
          </p:nvPr>
        </p:nvSpPr>
        <p:spPr/>
        <p:txBody>
          <a:bodyPr/>
          <a:lstStyle/>
          <a:p>
            <a:r>
              <a:rPr lang="en-GB"/>
              <a:t>Gruppenavn</a:t>
            </a:r>
            <a:endParaRPr lang="en-DK"/>
          </a:p>
        </p:txBody>
      </p:sp>
      <p:sp>
        <p:nvSpPr>
          <p:cNvPr id="4" name="Slide Number Placeholder 3">
            <a:extLst>
              <a:ext uri="{FF2B5EF4-FFF2-40B4-BE49-F238E27FC236}">
                <a16:creationId xmlns:a16="http://schemas.microsoft.com/office/drawing/2014/main" id="{D152986D-02ED-021A-9238-459F2EFB705D}"/>
              </a:ext>
            </a:extLst>
          </p:cNvPr>
          <p:cNvSpPr>
            <a:spLocks noGrp="1"/>
          </p:cNvSpPr>
          <p:nvPr>
            <p:ph type="sldNum" sz="quarter" idx="12"/>
          </p:nvPr>
        </p:nvSpPr>
        <p:spPr/>
        <p:txBody>
          <a:bodyPr/>
          <a:lstStyle/>
          <a:p>
            <a:fld id="{34923656-55B9-7640-97A5-40017DA54094}" type="slidenum">
              <a:rPr lang="en-DK" smtClean="0"/>
              <a:t>‹nr.›</a:t>
            </a:fld>
            <a:endParaRPr lang="en-DK" dirty="0"/>
          </a:p>
        </p:txBody>
      </p:sp>
      <p:pic>
        <p:nvPicPr>
          <p:cNvPr id="7" name="Picture Placeholder 6">
            <a:extLst>
              <a:ext uri="{FF2B5EF4-FFF2-40B4-BE49-F238E27FC236}">
                <a16:creationId xmlns:a16="http://schemas.microsoft.com/office/drawing/2014/main" id="{9DACCD8A-6122-22CA-F644-5C4A6314C140}"/>
              </a:ext>
            </a:extLst>
          </p:cNvPr>
          <p:cNvPicPr>
            <a:picLocks noChangeAspect="1"/>
          </p:cNvPicPr>
          <p:nvPr userDrawn="1"/>
        </p:nvPicPr>
        <p:blipFill>
          <a:blip r:embed="rId2"/>
          <a:srcRect t="10883" b="10883"/>
          <a:stretch/>
        </p:blipFill>
        <p:spPr>
          <a:xfrm>
            <a:off x="192088" y="692150"/>
            <a:ext cx="11807825" cy="5976938"/>
          </a:xfrm>
          <a:prstGeom prst="rect">
            <a:avLst/>
          </a:prstGeom>
        </p:spPr>
      </p:pic>
    </p:spTree>
    <p:extLst>
      <p:ext uri="{BB962C8B-B14F-4D97-AF65-F5344CB8AC3E}">
        <p14:creationId xmlns:p14="http://schemas.microsoft.com/office/powerpoint/2010/main" val="47856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ledkollage nr.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1EB31D4-311C-9463-263F-2F218213A103}"/>
              </a:ext>
            </a:extLst>
          </p:cNvPr>
          <p:cNvSpPr>
            <a:spLocks noGrp="1"/>
          </p:cNvSpPr>
          <p:nvPr>
            <p:ph type="pic" sz="quarter" idx="13" hasCustomPrompt="1"/>
          </p:nvPr>
        </p:nvSpPr>
        <p:spPr>
          <a:xfrm>
            <a:off x="192088" y="2862072"/>
            <a:ext cx="4427537" cy="3303778"/>
          </a:xfrm>
        </p:spPr>
        <p:txBody>
          <a:bodyPr/>
          <a:lstStyle>
            <a:lvl1pPr marL="0" indent="0" algn="ctr">
              <a:buNone/>
              <a:defRPr/>
            </a:lvl1pPr>
          </a:lstStyle>
          <a:p>
            <a:r>
              <a:rPr lang="en-DK" dirty="0"/>
              <a:t>Klik på ikon for at indsætte billed</a:t>
            </a:r>
          </a:p>
        </p:txBody>
      </p:sp>
      <p:sp>
        <p:nvSpPr>
          <p:cNvPr id="2" name="Date Placeholder 1">
            <a:extLst>
              <a:ext uri="{FF2B5EF4-FFF2-40B4-BE49-F238E27FC236}">
                <a16:creationId xmlns:a16="http://schemas.microsoft.com/office/drawing/2014/main" id="{9E5ED9AB-C137-407C-0BAB-595208E4A7ED}"/>
              </a:ext>
            </a:extLst>
          </p:cNvPr>
          <p:cNvSpPr>
            <a:spLocks noGrp="1"/>
          </p:cNvSpPr>
          <p:nvPr>
            <p:ph type="dt" sz="half" idx="10"/>
          </p:nvPr>
        </p:nvSpPr>
        <p:spPr/>
        <p:txBody>
          <a:bodyPr/>
          <a:lstStyle/>
          <a:p>
            <a:fld id="{7AC4DE75-3B3C-8A4D-B8AA-997357201FDC}" type="datetimeyyyy">
              <a:rPr lang="da-DK" smtClean="0"/>
              <a:t>2026</a:t>
            </a:fld>
            <a:endParaRPr lang="en-DK"/>
          </a:p>
        </p:txBody>
      </p:sp>
      <p:sp>
        <p:nvSpPr>
          <p:cNvPr id="3" name="Footer Placeholder 2">
            <a:extLst>
              <a:ext uri="{FF2B5EF4-FFF2-40B4-BE49-F238E27FC236}">
                <a16:creationId xmlns:a16="http://schemas.microsoft.com/office/drawing/2014/main" id="{A1A50BB3-0FAE-6CB7-B5AC-72D7856334A9}"/>
              </a:ext>
            </a:extLst>
          </p:cNvPr>
          <p:cNvSpPr>
            <a:spLocks noGrp="1"/>
          </p:cNvSpPr>
          <p:nvPr>
            <p:ph type="ftr" sz="quarter" idx="11"/>
          </p:nvPr>
        </p:nvSpPr>
        <p:spPr/>
        <p:txBody>
          <a:bodyPr/>
          <a:lstStyle/>
          <a:p>
            <a:r>
              <a:rPr lang="en-GB"/>
              <a:t>Gruppenavn</a:t>
            </a:r>
            <a:endParaRPr lang="en-DK"/>
          </a:p>
        </p:txBody>
      </p:sp>
      <p:sp>
        <p:nvSpPr>
          <p:cNvPr id="4" name="Slide Number Placeholder 3">
            <a:extLst>
              <a:ext uri="{FF2B5EF4-FFF2-40B4-BE49-F238E27FC236}">
                <a16:creationId xmlns:a16="http://schemas.microsoft.com/office/drawing/2014/main" id="{D152986D-02ED-021A-9238-459F2EFB705D}"/>
              </a:ext>
            </a:extLst>
          </p:cNvPr>
          <p:cNvSpPr>
            <a:spLocks noGrp="1"/>
          </p:cNvSpPr>
          <p:nvPr>
            <p:ph type="sldNum" sz="quarter" idx="12"/>
          </p:nvPr>
        </p:nvSpPr>
        <p:spPr/>
        <p:txBody>
          <a:bodyPr/>
          <a:lstStyle/>
          <a:p>
            <a:fld id="{34923656-55B9-7640-97A5-40017DA54094}" type="slidenum">
              <a:rPr lang="en-DK" smtClean="0"/>
              <a:t>‹nr.›</a:t>
            </a:fld>
            <a:endParaRPr lang="en-DK" dirty="0"/>
          </a:p>
        </p:txBody>
      </p:sp>
      <p:sp>
        <p:nvSpPr>
          <p:cNvPr id="7" name="Picture Placeholder 5">
            <a:extLst>
              <a:ext uri="{FF2B5EF4-FFF2-40B4-BE49-F238E27FC236}">
                <a16:creationId xmlns:a16="http://schemas.microsoft.com/office/drawing/2014/main" id="{A3E5FA28-88F6-0683-6D26-D2AC8B5996A9}"/>
              </a:ext>
            </a:extLst>
          </p:cNvPr>
          <p:cNvSpPr>
            <a:spLocks noGrp="1"/>
          </p:cNvSpPr>
          <p:nvPr>
            <p:ph type="pic" sz="quarter" idx="14" hasCustomPrompt="1"/>
          </p:nvPr>
        </p:nvSpPr>
        <p:spPr>
          <a:xfrm>
            <a:off x="4818952" y="704088"/>
            <a:ext cx="2744279" cy="4069080"/>
          </a:xfrm>
        </p:spPr>
        <p:txBody>
          <a:bodyPr/>
          <a:lstStyle>
            <a:lvl1pPr marL="0" indent="0" algn="ctr">
              <a:buNone/>
              <a:defRPr/>
            </a:lvl1pPr>
          </a:lstStyle>
          <a:p>
            <a:r>
              <a:rPr lang="en-DK" dirty="0"/>
              <a:t>Klik på ikon for at indsætte billed</a:t>
            </a:r>
          </a:p>
        </p:txBody>
      </p:sp>
      <p:sp>
        <p:nvSpPr>
          <p:cNvPr id="8" name="Picture Placeholder 5">
            <a:extLst>
              <a:ext uri="{FF2B5EF4-FFF2-40B4-BE49-F238E27FC236}">
                <a16:creationId xmlns:a16="http://schemas.microsoft.com/office/drawing/2014/main" id="{D38CF8E5-9686-2BB6-4656-CC388D1FED40}"/>
              </a:ext>
            </a:extLst>
          </p:cNvPr>
          <p:cNvSpPr>
            <a:spLocks noGrp="1"/>
          </p:cNvSpPr>
          <p:nvPr>
            <p:ph type="pic" sz="quarter" idx="15" hasCustomPrompt="1"/>
          </p:nvPr>
        </p:nvSpPr>
        <p:spPr>
          <a:xfrm>
            <a:off x="4818952" y="4992624"/>
            <a:ext cx="2744279" cy="1865376"/>
          </a:xfrm>
        </p:spPr>
        <p:txBody>
          <a:bodyPr/>
          <a:lstStyle>
            <a:lvl1pPr marL="0" indent="0" algn="ctr">
              <a:buNone/>
              <a:defRPr/>
            </a:lvl1pPr>
          </a:lstStyle>
          <a:p>
            <a:r>
              <a:rPr lang="en-DK" dirty="0"/>
              <a:t>Klik på ikon for at indsætte billed</a:t>
            </a:r>
          </a:p>
        </p:txBody>
      </p:sp>
      <p:sp>
        <p:nvSpPr>
          <p:cNvPr id="9" name="Picture Placeholder 5">
            <a:extLst>
              <a:ext uri="{FF2B5EF4-FFF2-40B4-BE49-F238E27FC236}">
                <a16:creationId xmlns:a16="http://schemas.microsoft.com/office/drawing/2014/main" id="{C6FB06E1-3BA4-9968-D45B-B408CBE91C58}"/>
              </a:ext>
            </a:extLst>
          </p:cNvPr>
          <p:cNvSpPr>
            <a:spLocks noGrp="1"/>
          </p:cNvSpPr>
          <p:nvPr>
            <p:ph type="pic" sz="quarter" idx="16" hasCustomPrompt="1"/>
          </p:nvPr>
        </p:nvSpPr>
        <p:spPr>
          <a:xfrm>
            <a:off x="7780846" y="704088"/>
            <a:ext cx="4217225" cy="2437371"/>
          </a:xfrm>
        </p:spPr>
        <p:txBody>
          <a:bodyPr/>
          <a:lstStyle>
            <a:lvl1pPr marL="0" indent="0" algn="ctr">
              <a:buNone/>
              <a:defRPr/>
            </a:lvl1pPr>
          </a:lstStyle>
          <a:p>
            <a:r>
              <a:rPr lang="en-DK" dirty="0"/>
              <a:t>Klik på ikon for at indsætte billed</a:t>
            </a:r>
          </a:p>
        </p:txBody>
      </p:sp>
      <p:sp>
        <p:nvSpPr>
          <p:cNvPr id="10" name="Picture Placeholder 5">
            <a:extLst>
              <a:ext uri="{FF2B5EF4-FFF2-40B4-BE49-F238E27FC236}">
                <a16:creationId xmlns:a16="http://schemas.microsoft.com/office/drawing/2014/main" id="{4A2F68A4-20F0-E881-9F22-AB612AE6F470}"/>
              </a:ext>
            </a:extLst>
          </p:cNvPr>
          <p:cNvSpPr>
            <a:spLocks noGrp="1"/>
          </p:cNvSpPr>
          <p:nvPr>
            <p:ph type="pic" sz="quarter" idx="17" hasCustomPrompt="1"/>
          </p:nvPr>
        </p:nvSpPr>
        <p:spPr>
          <a:xfrm>
            <a:off x="7771702" y="3429000"/>
            <a:ext cx="4217225" cy="3429000"/>
          </a:xfrm>
        </p:spPr>
        <p:txBody>
          <a:bodyPr/>
          <a:lstStyle>
            <a:lvl1pPr marL="0" indent="0" algn="ctr">
              <a:buNone/>
              <a:defRPr/>
            </a:lvl1pPr>
          </a:lstStyle>
          <a:p>
            <a:r>
              <a:rPr lang="en-DK" dirty="0"/>
              <a:t>Klik på ikon for at indsætte billed</a:t>
            </a:r>
          </a:p>
        </p:txBody>
      </p:sp>
      <p:sp>
        <p:nvSpPr>
          <p:cNvPr id="11" name="Text Placeholder 10">
            <a:extLst>
              <a:ext uri="{FF2B5EF4-FFF2-40B4-BE49-F238E27FC236}">
                <a16:creationId xmlns:a16="http://schemas.microsoft.com/office/drawing/2014/main" id="{89B0AD44-9C10-FD07-9434-2BC9D4D248F1}"/>
              </a:ext>
            </a:extLst>
          </p:cNvPr>
          <p:cNvSpPr>
            <a:spLocks noGrp="1"/>
          </p:cNvSpPr>
          <p:nvPr>
            <p:ph type="body" sz="quarter" idx="18" hasCustomPrompt="1"/>
          </p:nvPr>
        </p:nvSpPr>
        <p:spPr>
          <a:xfrm>
            <a:off x="192088" y="692150"/>
            <a:ext cx="4427537" cy="2060575"/>
          </a:xfrm>
        </p:spPr>
        <p:txBody>
          <a:bodyPr/>
          <a:lstStyle/>
          <a:p>
            <a:pPr lvl="0"/>
            <a:r>
              <a:rPr lang="en-GB" dirty="0" err="1"/>
              <a:t>Klik</a:t>
            </a:r>
            <a:r>
              <a:rPr lang="en-GB" dirty="0"/>
              <a:t> for at </a:t>
            </a:r>
            <a:r>
              <a:rPr lang="en-GB" dirty="0" err="1"/>
              <a:t>ændre</a:t>
            </a:r>
            <a:r>
              <a:rPr lang="en-GB" dirty="0"/>
              <a:t> </a:t>
            </a:r>
            <a:r>
              <a:rPr lang="en-GB" dirty="0" err="1"/>
              <a:t>brødtekst</a:t>
            </a:r>
            <a:endParaRPr lang="en-GB" dirty="0"/>
          </a:p>
          <a:p>
            <a:pPr lvl="1"/>
            <a:r>
              <a:rPr lang="en-GB" dirty="0" err="1"/>
              <a:t>Andet</a:t>
            </a:r>
            <a:r>
              <a:rPr lang="en-GB" dirty="0"/>
              <a:t> </a:t>
            </a:r>
            <a:r>
              <a:rPr lang="en-GB" dirty="0" err="1"/>
              <a:t>niveau</a:t>
            </a:r>
            <a:endParaRPr lang="en-GB" dirty="0"/>
          </a:p>
        </p:txBody>
      </p:sp>
      <p:sp>
        <p:nvSpPr>
          <p:cNvPr id="12" name="TextBox 12">
            <a:extLst>
              <a:ext uri="{FF2B5EF4-FFF2-40B4-BE49-F238E27FC236}">
                <a16:creationId xmlns:a16="http://schemas.microsoft.com/office/drawing/2014/main" id="{B67838C0-1AEF-0924-3D5A-A328F4986A1F}"/>
              </a:ext>
            </a:extLst>
          </p:cNvPr>
          <p:cNvSpPr txBox="1">
            <a:spLocks noChangeArrowheads="1"/>
          </p:cNvSpPr>
          <p:nvPr userDrawn="1"/>
        </p:nvSpPr>
        <p:spPr bwMode="auto">
          <a:xfrm>
            <a:off x="-1820563" y="146108"/>
            <a:ext cx="1720451"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1200"/>
              </a:spcAft>
              <a:buFontTx/>
              <a:buNone/>
              <a:defRPr/>
            </a:pPr>
            <a:r>
              <a:rPr lang="da-DK" sz="900" noProof="1">
                <a:solidFill>
                  <a:schemeClr val="tx1">
                    <a:lumMod val="75000"/>
                    <a:lumOff val="25000"/>
                  </a:schemeClr>
                </a:solidFill>
                <a:latin typeface="+mj-lt"/>
              </a:rPr>
              <a:t>Indsæt/udskift billede</a:t>
            </a:r>
          </a:p>
          <a:p>
            <a:pPr marL="138113" indent="-138113" eaLnBrk="1" hangingPunct="1">
              <a:spcBef>
                <a:spcPts val="0"/>
              </a:spcBef>
              <a:spcAft>
                <a:spcPts val="1200"/>
              </a:spcAft>
              <a:buFont typeface="+mj-lt"/>
              <a:buAutoNum type="arabicPeriod"/>
              <a:defRPr/>
            </a:pPr>
            <a:r>
              <a:rPr lang="da-DK" sz="900" noProof="1">
                <a:solidFill>
                  <a:schemeClr val="tx1">
                    <a:lumMod val="75000"/>
                    <a:lumOff val="25000"/>
                  </a:schemeClr>
                </a:solidFill>
                <a:latin typeface="+mn-lt"/>
              </a:rPr>
              <a:t>Klik på det lille billede-indsættelsesikon i midten</a:t>
            </a:r>
            <a:br>
              <a:rPr lang="da-DK" sz="900" noProof="1">
                <a:solidFill>
                  <a:schemeClr val="tx1">
                    <a:lumMod val="75000"/>
                    <a:lumOff val="25000"/>
                  </a:schemeClr>
                </a:solidFill>
                <a:latin typeface="+mn-lt"/>
              </a:rPr>
            </a:br>
            <a:r>
              <a:rPr lang="da-DK" sz="900" noProof="1">
                <a:solidFill>
                  <a:schemeClr val="tx1">
                    <a:lumMod val="75000"/>
                    <a:lumOff val="25000"/>
                  </a:schemeClr>
                </a:solidFill>
                <a:latin typeface="+mn-lt"/>
              </a:rPr>
              <a:t>af pladsholderen. Eller højreklik på billedet og vælg udskift billed</a:t>
            </a:r>
          </a:p>
          <a:p>
            <a:pPr marL="138113" indent="-138113" eaLnBrk="1" hangingPunct="1">
              <a:spcBef>
                <a:spcPts val="0"/>
              </a:spcBef>
              <a:spcAft>
                <a:spcPts val="1200"/>
              </a:spcAft>
              <a:buFont typeface="+mj-lt"/>
              <a:buAutoNum type="arabicPeriod"/>
              <a:defRPr/>
            </a:pPr>
            <a:r>
              <a:rPr lang="da-DK" sz="900" noProof="1">
                <a:solidFill>
                  <a:schemeClr val="tx1">
                    <a:lumMod val="75000"/>
                    <a:lumOff val="25000"/>
                  </a:schemeClr>
                </a:solidFill>
                <a:latin typeface="+mn-lt"/>
              </a:rPr>
              <a:t>Indsæt det ønskede billede fra din computer</a:t>
            </a:r>
          </a:p>
          <a:p>
            <a:pPr marL="138113" indent="-138113" eaLnBrk="1" hangingPunct="1">
              <a:spcBef>
                <a:spcPts val="0"/>
              </a:spcBef>
              <a:spcAft>
                <a:spcPts val="1200"/>
              </a:spcAft>
              <a:buFont typeface="+mj-lt"/>
              <a:buAutoNum type="arabicPeriod"/>
              <a:defRPr/>
            </a:pPr>
            <a:r>
              <a:rPr lang="da-DK" sz="900" noProof="1">
                <a:solidFill>
                  <a:schemeClr val="tx1">
                    <a:lumMod val="75000"/>
                    <a:lumOff val="25000"/>
                  </a:schemeClr>
                </a:solidFill>
                <a:latin typeface="+mn-lt"/>
              </a:rPr>
              <a:t>Klik Beskær for at ændre</a:t>
            </a:r>
            <a:br>
              <a:rPr lang="da-DK" sz="900" noProof="1">
                <a:solidFill>
                  <a:schemeClr val="tx1">
                    <a:lumMod val="75000"/>
                    <a:lumOff val="25000"/>
                  </a:schemeClr>
                </a:solidFill>
                <a:latin typeface="+mn-lt"/>
              </a:rPr>
            </a:br>
            <a:r>
              <a:rPr lang="da-DK" sz="900" noProof="1">
                <a:solidFill>
                  <a:schemeClr val="tx1">
                    <a:lumMod val="75000"/>
                    <a:lumOff val="25000"/>
                  </a:schemeClr>
                </a:solidFill>
                <a:latin typeface="+mn-lt"/>
              </a:rPr>
              <a:t>billedets fokus/størrelse</a:t>
            </a:r>
          </a:p>
          <a:p>
            <a:pPr marL="138113" indent="-138113" eaLnBrk="1" hangingPunct="1">
              <a:spcBef>
                <a:spcPct val="0"/>
              </a:spcBef>
              <a:spcAft>
                <a:spcPts val="1200"/>
              </a:spcAft>
              <a:buFont typeface="+mj-lt"/>
              <a:buAutoNum type="arabicPeriod"/>
              <a:defRPr/>
            </a:pPr>
            <a:r>
              <a:rPr lang="da-DK" altLang="da-DK" sz="900" noProof="1">
                <a:solidFill>
                  <a:schemeClr val="tx1">
                    <a:lumMod val="75000"/>
                    <a:lumOff val="25000"/>
                  </a:schemeClr>
                </a:solidFill>
                <a:latin typeface="+mn-lt"/>
                <a:cs typeface="Arial" pitchFamily="34" charset="0"/>
              </a:rPr>
              <a:t>Ønsker du at skalere billedet, </a:t>
            </a:r>
            <a:br>
              <a:rPr lang="da-DK" altLang="da-DK" sz="900" noProof="1">
                <a:solidFill>
                  <a:schemeClr val="tx1">
                    <a:lumMod val="75000"/>
                    <a:lumOff val="25000"/>
                  </a:schemeClr>
                </a:solidFill>
                <a:latin typeface="+mn-lt"/>
                <a:cs typeface="Arial" pitchFamily="34" charset="0"/>
              </a:rPr>
            </a:br>
            <a:r>
              <a:rPr lang="da-DK" altLang="da-DK" sz="900" noProof="1">
                <a:solidFill>
                  <a:schemeClr val="tx1">
                    <a:lumMod val="75000"/>
                    <a:lumOff val="25000"/>
                  </a:schemeClr>
                </a:solidFill>
                <a:latin typeface="+mn-lt"/>
                <a:cs typeface="Arial" pitchFamily="34" charset="0"/>
              </a:rPr>
              <a:t>såhold SHIFT-knappen nede, </a:t>
            </a:r>
            <a:br>
              <a:rPr lang="da-DK" altLang="da-DK" sz="900" noProof="1">
                <a:solidFill>
                  <a:schemeClr val="tx1">
                    <a:lumMod val="75000"/>
                    <a:lumOff val="25000"/>
                  </a:schemeClr>
                </a:solidFill>
                <a:latin typeface="+mn-lt"/>
                <a:cs typeface="Arial" pitchFamily="34" charset="0"/>
              </a:rPr>
            </a:br>
            <a:r>
              <a:rPr lang="da-DK" altLang="da-DK" sz="900" noProof="1">
                <a:solidFill>
                  <a:schemeClr val="tx1">
                    <a:lumMod val="75000"/>
                    <a:lumOff val="25000"/>
                  </a:schemeClr>
                </a:solidFill>
                <a:latin typeface="+mn-lt"/>
                <a:cs typeface="Arial" pitchFamily="34" charset="0"/>
              </a:rPr>
              <a:t>mens der trækkes i billedets hjørner</a:t>
            </a:r>
          </a:p>
        </p:txBody>
      </p:sp>
    </p:spTree>
    <p:extLst>
      <p:ext uri="{BB962C8B-B14F-4D97-AF65-F5344CB8AC3E}">
        <p14:creationId xmlns:p14="http://schemas.microsoft.com/office/powerpoint/2010/main" val="319078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grafik">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ED18513-08A5-4CC3-058E-A9A8D46DC522}"/>
              </a:ext>
            </a:extLst>
          </p:cNvPr>
          <p:cNvPicPr>
            <a:picLocks noChangeAspect="1"/>
          </p:cNvPicPr>
          <p:nvPr userDrawn="1"/>
        </p:nvPicPr>
        <p:blipFill>
          <a:blip r:embed="rId2"/>
          <a:srcRect l="503" r="503"/>
          <a:stretch/>
        </p:blipFill>
        <p:spPr>
          <a:xfrm>
            <a:off x="0" y="1384299"/>
            <a:ext cx="12192000" cy="5473701"/>
          </a:xfrm>
          <a:prstGeom prst="rect">
            <a:avLst/>
          </a:prstGeom>
        </p:spPr>
      </p:pic>
      <p:sp>
        <p:nvSpPr>
          <p:cNvPr id="2" name="Title 1">
            <a:extLst>
              <a:ext uri="{FF2B5EF4-FFF2-40B4-BE49-F238E27FC236}">
                <a16:creationId xmlns:a16="http://schemas.microsoft.com/office/drawing/2014/main" id="{034F4226-6C6A-B3F6-7F1F-6611DE19F14D}"/>
              </a:ext>
            </a:extLst>
          </p:cNvPr>
          <p:cNvSpPr>
            <a:spLocks noGrp="1"/>
          </p:cNvSpPr>
          <p:nvPr>
            <p:ph type="ctrTitle" hasCustomPrompt="1"/>
          </p:nvPr>
        </p:nvSpPr>
        <p:spPr>
          <a:xfrm>
            <a:off x="190800" y="1384299"/>
            <a:ext cx="11807787" cy="769782"/>
          </a:xfrm>
        </p:spPr>
        <p:txBody>
          <a:bodyPr anchor="b">
            <a:normAutofit/>
          </a:bodyPr>
          <a:lstStyle>
            <a:lvl1pPr algn="ctr">
              <a:defRPr sz="5400">
                <a:solidFill>
                  <a:schemeClr val="tx1"/>
                </a:solidFill>
              </a:defRPr>
            </a:lvl1pPr>
          </a:lstStyle>
          <a:p>
            <a:r>
              <a:rPr lang="en-GB" dirty="0" err="1"/>
              <a:t>Klik</a:t>
            </a:r>
            <a:r>
              <a:rPr lang="en-GB" dirty="0"/>
              <a:t> for at </a:t>
            </a:r>
            <a:r>
              <a:rPr lang="en-GB" dirty="0" err="1"/>
              <a:t>ændre</a:t>
            </a:r>
            <a:r>
              <a:rPr lang="en-GB" dirty="0"/>
              <a:t> </a:t>
            </a:r>
            <a:r>
              <a:rPr lang="en-GB" dirty="0" err="1"/>
              <a:t>overskrift</a:t>
            </a:r>
            <a:endParaRPr lang="en-DK" dirty="0"/>
          </a:p>
        </p:txBody>
      </p:sp>
      <p:sp>
        <p:nvSpPr>
          <p:cNvPr id="3" name="Subtitle 2">
            <a:extLst>
              <a:ext uri="{FF2B5EF4-FFF2-40B4-BE49-F238E27FC236}">
                <a16:creationId xmlns:a16="http://schemas.microsoft.com/office/drawing/2014/main" id="{1279377A-71A7-2F43-436E-C56BBD99857D}"/>
              </a:ext>
            </a:extLst>
          </p:cNvPr>
          <p:cNvSpPr>
            <a:spLocks noGrp="1"/>
          </p:cNvSpPr>
          <p:nvPr>
            <p:ph type="subTitle" idx="1" hasCustomPrompt="1"/>
          </p:nvPr>
        </p:nvSpPr>
        <p:spPr>
          <a:xfrm>
            <a:off x="1666874" y="2266116"/>
            <a:ext cx="8858251" cy="363071"/>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Klik</a:t>
            </a:r>
            <a:r>
              <a:rPr lang="en-GB" dirty="0"/>
              <a:t> for at </a:t>
            </a:r>
            <a:r>
              <a:rPr lang="en-GB" dirty="0" err="1"/>
              <a:t>ændre</a:t>
            </a:r>
            <a:r>
              <a:rPr lang="en-GB" dirty="0"/>
              <a:t> </a:t>
            </a:r>
            <a:r>
              <a:rPr lang="en-GB" dirty="0" err="1"/>
              <a:t>underrubrik</a:t>
            </a:r>
            <a:endParaRPr lang="en-DK" dirty="0"/>
          </a:p>
        </p:txBody>
      </p:sp>
      <p:sp>
        <p:nvSpPr>
          <p:cNvPr id="4" name="Date Placeholder 3">
            <a:extLst>
              <a:ext uri="{FF2B5EF4-FFF2-40B4-BE49-F238E27FC236}">
                <a16:creationId xmlns:a16="http://schemas.microsoft.com/office/drawing/2014/main" id="{CC2C908C-6F15-F764-E68D-0223DEFBB0BE}"/>
              </a:ext>
            </a:extLst>
          </p:cNvPr>
          <p:cNvSpPr>
            <a:spLocks noGrp="1"/>
          </p:cNvSpPr>
          <p:nvPr>
            <p:ph type="dt" sz="half" idx="10"/>
          </p:nvPr>
        </p:nvSpPr>
        <p:spPr>
          <a:xfrm>
            <a:off x="192126" y="395221"/>
            <a:ext cx="2628000" cy="180000"/>
          </a:xfrm>
        </p:spPr>
        <p:txBody>
          <a:bodyPr/>
          <a:lstStyle/>
          <a:p>
            <a:fld id="{72A28AC7-F5F1-BB43-9E1C-DA23D5F85CB4}" type="datetimeyyyy">
              <a:rPr lang="da-DK" smtClean="0"/>
              <a:t>2026</a:t>
            </a:fld>
            <a:endParaRPr lang="en-DK" dirty="0"/>
          </a:p>
        </p:txBody>
      </p:sp>
      <p:sp>
        <p:nvSpPr>
          <p:cNvPr id="5" name="Footer Placeholder 4">
            <a:extLst>
              <a:ext uri="{FF2B5EF4-FFF2-40B4-BE49-F238E27FC236}">
                <a16:creationId xmlns:a16="http://schemas.microsoft.com/office/drawing/2014/main" id="{5AC0A587-9A59-C65A-6DB8-1E33B16AFDF9}"/>
              </a:ext>
            </a:extLst>
          </p:cNvPr>
          <p:cNvSpPr>
            <a:spLocks noGrp="1"/>
          </p:cNvSpPr>
          <p:nvPr>
            <p:ph type="ftr" sz="quarter" idx="11"/>
          </p:nvPr>
        </p:nvSpPr>
        <p:spPr>
          <a:xfrm>
            <a:off x="192126" y="196101"/>
            <a:ext cx="4428000" cy="180000"/>
          </a:xfrm>
        </p:spPr>
        <p:txBody>
          <a:bodyPr/>
          <a:lstStyle/>
          <a:p>
            <a:r>
              <a:rPr lang="en-GB" dirty="0" err="1"/>
              <a:t>Gruppenavn</a:t>
            </a:r>
            <a:endParaRPr lang="en-DK" dirty="0"/>
          </a:p>
        </p:txBody>
      </p:sp>
      <p:sp>
        <p:nvSpPr>
          <p:cNvPr id="6" name="Slide Number Placeholder 5">
            <a:extLst>
              <a:ext uri="{FF2B5EF4-FFF2-40B4-BE49-F238E27FC236}">
                <a16:creationId xmlns:a16="http://schemas.microsoft.com/office/drawing/2014/main" id="{2760AABB-715F-1735-7BC3-698858C6FA88}"/>
              </a:ext>
            </a:extLst>
          </p:cNvPr>
          <p:cNvSpPr>
            <a:spLocks noGrp="1"/>
          </p:cNvSpPr>
          <p:nvPr>
            <p:ph type="sldNum" sz="quarter" idx="12"/>
          </p:nvPr>
        </p:nvSpPr>
        <p:spPr/>
        <p:txBody>
          <a:bodyPr/>
          <a:lstStyle/>
          <a:p>
            <a:fld id="{34923656-55B9-7640-97A5-40017DA54094}" type="slidenum">
              <a:rPr lang="en-DK" smtClean="0"/>
              <a:t>‹nr.›</a:t>
            </a:fld>
            <a:endParaRPr lang="en-DK"/>
          </a:p>
        </p:txBody>
      </p:sp>
    </p:spTree>
    <p:extLst>
      <p:ext uri="{BB962C8B-B14F-4D97-AF65-F5344CB8AC3E}">
        <p14:creationId xmlns:p14="http://schemas.microsoft.com/office/powerpoint/2010/main" val="9468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holdsslide venstre med bill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BB35-5EE1-8AE2-9F49-1E6B8D25D31C}"/>
              </a:ext>
            </a:extLst>
          </p:cNvPr>
          <p:cNvSpPr>
            <a:spLocks noGrp="1"/>
          </p:cNvSpPr>
          <p:nvPr>
            <p:ph type="title" hasCustomPrompt="1"/>
          </p:nvPr>
        </p:nvSpPr>
        <p:spPr>
          <a:xfrm>
            <a:off x="1666875" y="692150"/>
            <a:ext cx="4429125" cy="1365250"/>
          </a:xfrm>
        </p:spPr>
        <p:txBody>
          <a:bodyPr anchor="b" anchorCtr="0">
            <a:noAutofit/>
          </a:bodyPr>
          <a:lstStyle/>
          <a:p>
            <a:r>
              <a:rPr lang="en-GB" dirty="0"/>
              <a:t>Rubrik 32 </a:t>
            </a:r>
            <a:r>
              <a:rPr lang="en-GB" dirty="0" err="1"/>
              <a:t>pkt</a:t>
            </a:r>
            <a:endParaRPr lang="en-DK" dirty="0"/>
          </a:p>
        </p:txBody>
      </p:sp>
      <p:sp>
        <p:nvSpPr>
          <p:cNvPr id="4" name="Date Placeholder 3">
            <a:extLst>
              <a:ext uri="{FF2B5EF4-FFF2-40B4-BE49-F238E27FC236}">
                <a16:creationId xmlns:a16="http://schemas.microsoft.com/office/drawing/2014/main" id="{AD5E917A-2E70-3AB5-585E-782EAE17785D}"/>
              </a:ext>
            </a:extLst>
          </p:cNvPr>
          <p:cNvSpPr>
            <a:spLocks noGrp="1"/>
          </p:cNvSpPr>
          <p:nvPr>
            <p:ph type="dt" sz="half" idx="10"/>
          </p:nvPr>
        </p:nvSpPr>
        <p:spPr/>
        <p:txBody>
          <a:bodyPr/>
          <a:lstStyle/>
          <a:p>
            <a:fld id="{A2E57BB4-F092-094E-96C0-E9385C5B8087}" type="datetimeyyyy">
              <a:rPr lang="da-DK" smtClean="0"/>
              <a:t>2026</a:t>
            </a:fld>
            <a:endParaRPr lang="en-DK"/>
          </a:p>
        </p:txBody>
      </p:sp>
      <p:sp>
        <p:nvSpPr>
          <p:cNvPr id="5" name="Footer Placeholder 4">
            <a:extLst>
              <a:ext uri="{FF2B5EF4-FFF2-40B4-BE49-F238E27FC236}">
                <a16:creationId xmlns:a16="http://schemas.microsoft.com/office/drawing/2014/main" id="{370A7DE2-9A73-2888-7268-DB32336A5CD0}"/>
              </a:ext>
            </a:extLst>
          </p:cNvPr>
          <p:cNvSpPr>
            <a:spLocks noGrp="1"/>
          </p:cNvSpPr>
          <p:nvPr>
            <p:ph type="ftr" sz="quarter" idx="11"/>
          </p:nvPr>
        </p:nvSpPr>
        <p:spPr/>
        <p:txBody>
          <a:bodyPr/>
          <a:lstStyle/>
          <a:p>
            <a:r>
              <a:rPr lang="en-GB"/>
              <a:t>Gruppenavn</a:t>
            </a:r>
            <a:endParaRPr lang="en-DK"/>
          </a:p>
        </p:txBody>
      </p:sp>
      <p:sp>
        <p:nvSpPr>
          <p:cNvPr id="6" name="Slide Number Placeholder 5">
            <a:extLst>
              <a:ext uri="{FF2B5EF4-FFF2-40B4-BE49-F238E27FC236}">
                <a16:creationId xmlns:a16="http://schemas.microsoft.com/office/drawing/2014/main" id="{8B762400-30F1-DA38-6947-BC9A2CF4D83C}"/>
              </a:ext>
            </a:extLst>
          </p:cNvPr>
          <p:cNvSpPr>
            <a:spLocks noGrp="1"/>
          </p:cNvSpPr>
          <p:nvPr>
            <p:ph type="sldNum" sz="quarter" idx="12"/>
          </p:nvPr>
        </p:nvSpPr>
        <p:spPr/>
        <p:txBody>
          <a:bodyPr/>
          <a:lstStyle/>
          <a:p>
            <a:fld id="{34923656-55B9-7640-97A5-40017DA54094}" type="slidenum">
              <a:rPr lang="en-DK" smtClean="0"/>
              <a:t>‹nr.›</a:t>
            </a:fld>
            <a:endParaRPr lang="en-DK"/>
          </a:p>
        </p:txBody>
      </p:sp>
      <p:sp>
        <p:nvSpPr>
          <p:cNvPr id="16" name="Text Placeholder 15">
            <a:extLst>
              <a:ext uri="{FF2B5EF4-FFF2-40B4-BE49-F238E27FC236}">
                <a16:creationId xmlns:a16="http://schemas.microsoft.com/office/drawing/2014/main" id="{E5712CC6-421A-8F3D-47D5-FDDD84BB8B57}"/>
              </a:ext>
            </a:extLst>
          </p:cNvPr>
          <p:cNvSpPr>
            <a:spLocks noGrp="1"/>
          </p:cNvSpPr>
          <p:nvPr>
            <p:ph type="body" sz="quarter" idx="14" hasCustomPrompt="1"/>
          </p:nvPr>
        </p:nvSpPr>
        <p:spPr>
          <a:xfrm>
            <a:off x="1666875" y="2174328"/>
            <a:ext cx="4429125" cy="3991521"/>
          </a:xfrm>
        </p:spPr>
        <p:txBody>
          <a:bodyPr/>
          <a:lstStyle/>
          <a:p>
            <a:pPr lvl="0"/>
            <a:r>
              <a:rPr lang="en-GB" dirty="0" err="1"/>
              <a:t>Klik</a:t>
            </a:r>
            <a:r>
              <a:rPr lang="en-GB" dirty="0"/>
              <a:t> for at </a:t>
            </a:r>
            <a:r>
              <a:rPr lang="en-GB" dirty="0" err="1"/>
              <a:t>ændre</a:t>
            </a:r>
            <a:r>
              <a:rPr lang="en-GB" dirty="0"/>
              <a:t> </a:t>
            </a:r>
            <a:r>
              <a:rPr lang="en-GB" dirty="0" err="1"/>
              <a:t>brødtekst</a:t>
            </a:r>
            <a:endParaRPr lang="en-GB" dirty="0"/>
          </a:p>
          <a:p>
            <a:pPr lvl="1"/>
            <a:r>
              <a:rPr lang="en-GB" dirty="0" err="1"/>
              <a:t>Andet</a:t>
            </a:r>
            <a:r>
              <a:rPr lang="en-GB" dirty="0"/>
              <a:t> </a:t>
            </a:r>
            <a:r>
              <a:rPr lang="en-GB" dirty="0" err="1"/>
              <a:t>niveau</a:t>
            </a:r>
            <a:endParaRPr lang="en-GB" dirty="0"/>
          </a:p>
        </p:txBody>
      </p:sp>
      <p:pic>
        <p:nvPicPr>
          <p:cNvPr id="8" name="Picture Placeholder 8">
            <a:extLst>
              <a:ext uri="{FF2B5EF4-FFF2-40B4-BE49-F238E27FC236}">
                <a16:creationId xmlns:a16="http://schemas.microsoft.com/office/drawing/2014/main" id="{CCE161FA-ADA7-EC23-F3D1-564F5C617738}"/>
              </a:ext>
            </a:extLst>
          </p:cNvPr>
          <p:cNvPicPr>
            <a:picLocks noChangeAspect="1"/>
          </p:cNvPicPr>
          <p:nvPr userDrawn="1"/>
        </p:nvPicPr>
        <p:blipFill>
          <a:blip r:embed="rId2"/>
          <a:srcRect l="8474" r="8474"/>
          <a:stretch/>
        </p:blipFill>
        <p:spPr>
          <a:xfrm>
            <a:off x="6210300" y="692150"/>
            <a:ext cx="4429125" cy="5473700"/>
          </a:xfrm>
          <a:prstGeom prst="rect">
            <a:avLst/>
          </a:prstGeom>
        </p:spPr>
      </p:pic>
    </p:spTree>
    <p:extLst>
      <p:ext uri="{BB962C8B-B14F-4D97-AF65-F5344CB8AC3E}">
        <p14:creationId xmlns:p14="http://schemas.microsoft.com/office/powerpoint/2010/main" val="196298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sslide venstre med bill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BB35-5EE1-8AE2-9F49-1E6B8D25D31C}"/>
              </a:ext>
            </a:extLst>
          </p:cNvPr>
          <p:cNvSpPr>
            <a:spLocks noGrp="1"/>
          </p:cNvSpPr>
          <p:nvPr>
            <p:ph type="title" hasCustomPrompt="1"/>
          </p:nvPr>
        </p:nvSpPr>
        <p:spPr>
          <a:xfrm>
            <a:off x="1666875" y="692150"/>
            <a:ext cx="4429125" cy="1365250"/>
          </a:xfrm>
        </p:spPr>
        <p:txBody>
          <a:bodyPr anchor="b" anchorCtr="0">
            <a:noAutofit/>
          </a:bodyPr>
          <a:lstStyle/>
          <a:p>
            <a:r>
              <a:rPr lang="en-GB" dirty="0"/>
              <a:t>Rubrik 32 </a:t>
            </a:r>
            <a:r>
              <a:rPr lang="en-GB" dirty="0" err="1"/>
              <a:t>pkt</a:t>
            </a:r>
            <a:endParaRPr lang="en-DK" dirty="0"/>
          </a:p>
        </p:txBody>
      </p:sp>
      <p:sp>
        <p:nvSpPr>
          <p:cNvPr id="4" name="Date Placeholder 3">
            <a:extLst>
              <a:ext uri="{FF2B5EF4-FFF2-40B4-BE49-F238E27FC236}">
                <a16:creationId xmlns:a16="http://schemas.microsoft.com/office/drawing/2014/main" id="{AD5E917A-2E70-3AB5-585E-782EAE17785D}"/>
              </a:ext>
            </a:extLst>
          </p:cNvPr>
          <p:cNvSpPr>
            <a:spLocks noGrp="1"/>
          </p:cNvSpPr>
          <p:nvPr>
            <p:ph type="dt" sz="half" idx="10"/>
          </p:nvPr>
        </p:nvSpPr>
        <p:spPr/>
        <p:txBody>
          <a:bodyPr/>
          <a:lstStyle/>
          <a:p>
            <a:fld id="{A2E57BB4-F092-094E-96C0-E9385C5B8087}" type="datetimeyyyy">
              <a:rPr lang="da-DK" smtClean="0"/>
              <a:t>2026</a:t>
            </a:fld>
            <a:endParaRPr lang="en-DK"/>
          </a:p>
        </p:txBody>
      </p:sp>
      <p:sp>
        <p:nvSpPr>
          <p:cNvPr id="5" name="Footer Placeholder 4">
            <a:extLst>
              <a:ext uri="{FF2B5EF4-FFF2-40B4-BE49-F238E27FC236}">
                <a16:creationId xmlns:a16="http://schemas.microsoft.com/office/drawing/2014/main" id="{370A7DE2-9A73-2888-7268-DB32336A5CD0}"/>
              </a:ext>
            </a:extLst>
          </p:cNvPr>
          <p:cNvSpPr>
            <a:spLocks noGrp="1"/>
          </p:cNvSpPr>
          <p:nvPr>
            <p:ph type="ftr" sz="quarter" idx="11"/>
          </p:nvPr>
        </p:nvSpPr>
        <p:spPr/>
        <p:txBody>
          <a:bodyPr/>
          <a:lstStyle/>
          <a:p>
            <a:r>
              <a:rPr lang="en-GB"/>
              <a:t>Gruppenavn</a:t>
            </a:r>
            <a:endParaRPr lang="en-DK"/>
          </a:p>
        </p:txBody>
      </p:sp>
      <p:sp>
        <p:nvSpPr>
          <p:cNvPr id="6" name="Slide Number Placeholder 5">
            <a:extLst>
              <a:ext uri="{FF2B5EF4-FFF2-40B4-BE49-F238E27FC236}">
                <a16:creationId xmlns:a16="http://schemas.microsoft.com/office/drawing/2014/main" id="{8B762400-30F1-DA38-6947-BC9A2CF4D83C}"/>
              </a:ext>
            </a:extLst>
          </p:cNvPr>
          <p:cNvSpPr>
            <a:spLocks noGrp="1"/>
          </p:cNvSpPr>
          <p:nvPr>
            <p:ph type="sldNum" sz="quarter" idx="12"/>
          </p:nvPr>
        </p:nvSpPr>
        <p:spPr/>
        <p:txBody>
          <a:bodyPr/>
          <a:lstStyle/>
          <a:p>
            <a:fld id="{34923656-55B9-7640-97A5-40017DA54094}" type="slidenum">
              <a:rPr lang="en-DK" smtClean="0"/>
              <a:t>‹nr.›</a:t>
            </a:fld>
            <a:endParaRPr lang="en-DK"/>
          </a:p>
        </p:txBody>
      </p:sp>
      <p:sp>
        <p:nvSpPr>
          <p:cNvPr id="16" name="Text Placeholder 15">
            <a:extLst>
              <a:ext uri="{FF2B5EF4-FFF2-40B4-BE49-F238E27FC236}">
                <a16:creationId xmlns:a16="http://schemas.microsoft.com/office/drawing/2014/main" id="{E5712CC6-421A-8F3D-47D5-FDDD84BB8B57}"/>
              </a:ext>
            </a:extLst>
          </p:cNvPr>
          <p:cNvSpPr>
            <a:spLocks noGrp="1"/>
          </p:cNvSpPr>
          <p:nvPr>
            <p:ph type="body" sz="quarter" idx="14" hasCustomPrompt="1"/>
          </p:nvPr>
        </p:nvSpPr>
        <p:spPr>
          <a:xfrm>
            <a:off x="1666875" y="2174328"/>
            <a:ext cx="4429125" cy="3991521"/>
          </a:xfrm>
        </p:spPr>
        <p:txBody>
          <a:bodyPr/>
          <a:lstStyle/>
          <a:p>
            <a:pPr lvl="0"/>
            <a:r>
              <a:rPr lang="en-GB" dirty="0" err="1"/>
              <a:t>Klik</a:t>
            </a:r>
            <a:r>
              <a:rPr lang="en-GB" dirty="0"/>
              <a:t> for at </a:t>
            </a:r>
            <a:r>
              <a:rPr lang="en-GB" dirty="0" err="1"/>
              <a:t>ændre</a:t>
            </a:r>
            <a:r>
              <a:rPr lang="en-GB" dirty="0"/>
              <a:t> </a:t>
            </a:r>
            <a:r>
              <a:rPr lang="en-GB" dirty="0" err="1"/>
              <a:t>brødtekst</a:t>
            </a:r>
            <a:endParaRPr lang="en-GB" dirty="0"/>
          </a:p>
          <a:p>
            <a:pPr lvl="1"/>
            <a:r>
              <a:rPr lang="en-GB" dirty="0" err="1"/>
              <a:t>Andet</a:t>
            </a:r>
            <a:r>
              <a:rPr lang="en-GB" dirty="0"/>
              <a:t> </a:t>
            </a:r>
            <a:r>
              <a:rPr lang="en-GB" dirty="0" err="1"/>
              <a:t>niveau</a:t>
            </a:r>
            <a:endParaRPr lang="en-GB" dirty="0"/>
          </a:p>
        </p:txBody>
      </p:sp>
      <p:pic>
        <p:nvPicPr>
          <p:cNvPr id="8" name="Picture Placeholder 8">
            <a:extLst>
              <a:ext uri="{FF2B5EF4-FFF2-40B4-BE49-F238E27FC236}">
                <a16:creationId xmlns:a16="http://schemas.microsoft.com/office/drawing/2014/main" id="{CCE161FA-ADA7-EC23-F3D1-564F5C617738}"/>
              </a:ext>
            </a:extLst>
          </p:cNvPr>
          <p:cNvPicPr>
            <a:picLocks noChangeAspect="1"/>
          </p:cNvPicPr>
          <p:nvPr userDrawn="1"/>
        </p:nvPicPr>
        <p:blipFill>
          <a:blip r:embed="rId2"/>
          <a:srcRect l="1885" r="1885"/>
          <a:stretch/>
        </p:blipFill>
        <p:spPr>
          <a:xfrm>
            <a:off x="6324600" y="692150"/>
            <a:ext cx="4200525" cy="5473700"/>
          </a:xfrm>
          <a:prstGeom prst="rect">
            <a:avLst/>
          </a:prstGeom>
        </p:spPr>
      </p:pic>
    </p:spTree>
    <p:extLst>
      <p:ext uri="{BB962C8B-B14F-4D97-AF65-F5344CB8AC3E}">
        <p14:creationId xmlns:p14="http://schemas.microsoft.com/office/powerpoint/2010/main" val="45297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sslide venstre med grafik 1">
    <p:spTree>
      <p:nvGrpSpPr>
        <p:cNvPr id="1" name=""/>
        <p:cNvGrpSpPr/>
        <p:nvPr/>
      </p:nvGrpSpPr>
      <p:grpSpPr>
        <a:xfrm>
          <a:off x="0" y="0"/>
          <a:ext cx="0" cy="0"/>
          <a:chOff x="0" y="0"/>
          <a:chExt cx="0" cy="0"/>
        </a:xfrm>
      </p:grpSpPr>
      <p:pic>
        <p:nvPicPr>
          <p:cNvPr id="8" name="Picture Placeholder 8">
            <a:extLst>
              <a:ext uri="{FF2B5EF4-FFF2-40B4-BE49-F238E27FC236}">
                <a16:creationId xmlns:a16="http://schemas.microsoft.com/office/drawing/2014/main" id="{F640CA50-77E7-08E0-75F5-88909D498293}"/>
              </a:ext>
            </a:extLst>
          </p:cNvPr>
          <p:cNvPicPr>
            <a:picLocks noChangeAspect="1"/>
          </p:cNvPicPr>
          <p:nvPr userDrawn="1"/>
        </p:nvPicPr>
        <p:blipFill rotWithShape="1">
          <a:blip r:embed="rId2"/>
          <a:srcRect t="-4251" b="-4251"/>
          <a:stretch/>
        </p:blipFill>
        <p:spPr>
          <a:xfrm>
            <a:off x="6616801" y="2057399"/>
            <a:ext cx="5467778" cy="4909609"/>
          </a:xfrm>
          <a:prstGeom prst="rect">
            <a:avLst/>
          </a:prstGeom>
        </p:spPr>
      </p:pic>
      <p:sp>
        <p:nvSpPr>
          <p:cNvPr id="2" name="Title 1">
            <a:extLst>
              <a:ext uri="{FF2B5EF4-FFF2-40B4-BE49-F238E27FC236}">
                <a16:creationId xmlns:a16="http://schemas.microsoft.com/office/drawing/2014/main" id="{8041BB35-5EE1-8AE2-9F49-1E6B8D25D31C}"/>
              </a:ext>
            </a:extLst>
          </p:cNvPr>
          <p:cNvSpPr>
            <a:spLocks noGrp="1"/>
          </p:cNvSpPr>
          <p:nvPr>
            <p:ph type="title" hasCustomPrompt="1"/>
          </p:nvPr>
        </p:nvSpPr>
        <p:spPr>
          <a:xfrm>
            <a:off x="1666875" y="692150"/>
            <a:ext cx="4429125" cy="1365250"/>
          </a:xfrm>
        </p:spPr>
        <p:txBody>
          <a:bodyPr anchor="b" anchorCtr="0">
            <a:noAutofit/>
          </a:bodyPr>
          <a:lstStyle/>
          <a:p>
            <a:r>
              <a:rPr lang="en-GB" dirty="0"/>
              <a:t>Rubrik 32 </a:t>
            </a:r>
            <a:r>
              <a:rPr lang="en-GB" dirty="0" err="1"/>
              <a:t>pkt</a:t>
            </a:r>
            <a:endParaRPr lang="en-DK" dirty="0"/>
          </a:p>
        </p:txBody>
      </p:sp>
      <p:sp>
        <p:nvSpPr>
          <p:cNvPr id="4" name="Date Placeholder 3">
            <a:extLst>
              <a:ext uri="{FF2B5EF4-FFF2-40B4-BE49-F238E27FC236}">
                <a16:creationId xmlns:a16="http://schemas.microsoft.com/office/drawing/2014/main" id="{AD5E917A-2E70-3AB5-585E-782EAE17785D}"/>
              </a:ext>
            </a:extLst>
          </p:cNvPr>
          <p:cNvSpPr>
            <a:spLocks noGrp="1"/>
          </p:cNvSpPr>
          <p:nvPr>
            <p:ph type="dt" sz="half" idx="10"/>
          </p:nvPr>
        </p:nvSpPr>
        <p:spPr/>
        <p:txBody>
          <a:bodyPr/>
          <a:lstStyle/>
          <a:p>
            <a:fld id="{47C25240-703F-0845-8EDB-A46B70672751}" type="datetimeyyyy">
              <a:rPr lang="da-DK" smtClean="0"/>
              <a:t>2026</a:t>
            </a:fld>
            <a:endParaRPr lang="en-DK"/>
          </a:p>
        </p:txBody>
      </p:sp>
      <p:sp>
        <p:nvSpPr>
          <p:cNvPr id="5" name="Footer Placeholder 4">
            <a:extLst>
              <a:ext uri="{FF2B5EF4-FFF2-40B4-BE49-F238E27FC236}">
                <a16:creationId xmlns:a16="http://schemas.microsoft.com/office/drawing/2014/main" id="{370A7DE2-9A73-2888-7268-DB32336A5CD0}"/>
              </a:ext>
            </a:extLst>
          </p:cNvPr>
          <p:cNvSpPr>
            <a:spLocks noGrp="1"/>
          </p:cNvSpPr>
          <p:nvPr>
            <p:ph type="ftr" sz="quarter" idx="11"/>
          </p:nvPr>
        </p:nvSpPr>
        <p:spPr/>
        <p:txBody>
          <a:bodyPr/>
          <a:lstStyle/>
          <a:p>
            <a:r>
              <a:rPr lang="en-GB"/>
              <a:t>Gruppenavn</a:t>
            </a:r>
            <a:endParaRPr lang="en-DK"/>
          </a:p>
        </p:txBody>
      </p:sp>
      <p:sp>
        <p:nvSpPr>
          <p:cNvPr id="6" name="Slide Number Placeholder 5">
            <a:extLst>
              <a:ext uri="{FF2B5EF4-FFF2-40B4-BE49-F238E27FC236}">
                <a16:creationId xmlns:a16="http://schemas.microsoft.com/office/drawing/2014/main" id="{8B762400-30F1-DA38-6947-BC9A2CF4D83C}"/>
              </a:ext>
            </a:extLst>
          </p:cNvPr>
          <p:cNvSpPr>
            <a:spLocks noGrp="1"/>
          </p:cNvSpPr>
          <p:nvPr>
            <p:ph type="sldNum" sz="quarter" idx="12"/>
          </p:nvPr>
        </p:nvSpPr>
        <p:spPr/>
        <p:txBody>
          <a:bodyPr/>
          <a:lstStyle/>
          <a:p>
            <a:fld id="{34923656-55B9-7640-97A5-40017DA54094}" type="slidenum">
              <a:rPr lang="en-DK" smtClean="0"/>
              <a:t>‹nr.›</a:t>
            </a:fld>
            <a:endParaRPr lang="en-DK"/>
          </a:p>
        </p:txBody>
      </p:sp>
      <p:sp>
        <p:nvSpPr>
          <p:cNvPr id="16" name="Text Placeholder 15">
            <a:extLst>
              <a:ext uri="{FF2B5EF4-FFF2-40B4-BE49-F238E27FC236}">
                <a16:creationId xmlns:a16="http://schemas.microsoft.com/office/drawing/2014/main" id="{E5712CC6-421A-8F3D-47D5-FDDD84BB8B57}"/>
              </a:ext>
            </a:extLst>
          </p:cNvPr>
          <p:cNvSpPr>
            <a:spLocks noGrp="1"/>
          </p:cNvSpPr>
          <p:nvPr>
            <p:ph type="body" sz="quarter" idx="14" hasCustomPrompt="1"/>
          </p:nvPr>
        </p:nvSpPr>
        <p:spPr>
          <a:xfrm>
            <a:off x="1666875" y="2174328"/>
            <a:ext cx="4429125" cy="3991521"/>
          </a:xfrm>
        </p:spPr>
        <p:txBody>
          <a:bodyPr/>
          <a:lstStyle/>
          <a:p>
            <a:pPr lvl="0"/>
            <a:r>
              <a:rPr lang="en-GB" dirty="0" err="1"/>
              <a:t>Klik</a:t>
            </a:r>
            <a:r>
              <a:rPr lang="en-GB" dirty="0"/>
              <a:t> for at </a:t>
            </a:r>
            <a:r>
              <a:rPr lang="en-GB" dirty="0" err="1"/>
              <a:t>ændre</a:t>
            </a:r>
            <a:r>
              <a:rPr lang="en-GB" dirty="0"/>
              <a:t> </a:t>
            </a:r>
            <a:r>
              <a:rPr lang="en-GB" dirty="0" err="1"/>
              <a:t>brødtekst</a:t>
            </a:r>
            <a:endParaRPr lang="en-GB" dirty="0"/>
          </a:p>
          <a:p>
            <a:pPr lvl="1"/>
            <a:r>
              <a:rPr lang="en-GB" dirty="0" err="1"/>
              <a:t>Andet</a:t>
            </a:r>
            <a:r>
              <a:rPr lang="en-GB" dirty="0"/>
              <a:t> </a:t>
            </a:r>
            <a:r>
              <a:rPr lang="en-GB" dirty="0" err="1"/>
              <a:t>niveau</a:t>
            </a:r>
            <a:endParaRPr lang="en-GB" dirty="0"/>
          </a:p>
        </p:txBody>
      </p:sp>
    </p:spTree>
    <p:extLst>
      <p:ext uri="{BB962C8B-B14F-4D97-AF65-F5344CB8AC3E}">
        <p14:creationId xmlns:p14="http://schemas.microsoft.com/office/powerpoint/2010/main" val="130052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slide højre med grafik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BB35-5EE1-8AE2-9F49-1E6B8D25D31C}"/>
              </a:ext>
            </a:extLst>
          </p:cNvPr>
          <p:cNvSpPr>
            <a:spLocks noGrp="1"/>
          </p:cNvSpPr>
          <p:nvPr>
            <p:ph type="title" hasCustomPrompt="1"/>
          </p:nvPr>
        </p:nvSpPr>
        <p:spPr>
          <a:xfrm>
            <a:off x="6096000" y="692150"/>
            <a:ext cx="4427499" cy="1365250"/>
          </a:xfrm>
        </p:spPr>
        <p:txBody>
          <a:bodyPr anchor="b" anchorCtr="0">
            <a:noAutofit/>
          </a:bodyPr>
          <a:lstStyle/>
          <a:p>
            <a:r>
              <a:rPr lang="en-GB" dirty="0"/>
              <a:t>Rubrik 32 </a:t>
            </a:r>
            <a:r>
              <a:rPr lang="en-GB" dirty="0" err="1"/>
              <a:t>pkt</a:t>
            </a:r>
            <a:endParaRPr lang="en-DK" dirty="0"/>
          </a:p>
        </p:txBody>
      </p:sp>
      <p:sp>
        <p:nvSpPr>
          <p:cNvPr id="4" name="Date Placeholder 3">
            <a:extLst>
              <a:ext uri="{FF2B5EF4-FFF2-40B4-BE49-F238E27FC236}">
                <a16:creationId xmlns:a16="http://schemas.microsoft.com/office/drawing/2014/main" id="{AD5E917A-2E70-3AB5-585E-782EAE17785D}"/>
              </a:ext>
            </a:extLst>
          </p:cNvPr>
          <p:cNvSpPr>
            <a:spLocks noGrp="1"/>
          </p:cNvSpPr>
          <p:nvPr>
            <p:ph type="dt" sz="half" idx="10"/>
          </p:nvPr>
        </p:nvSpPr>
        <p:spPr/>
        <p:txBody>
          <a:bodyPr/>
          <a:lstStyle/>
          <a:p>
            <a:fld id="{F130ED3F-3D19-FD4C-902D-90FBD14BC59C}" type="datetimeyyyy">
              <a:rPr lang="da-DK" smtClean="0"/>
              <a:t>2026</a:t>
            </a:fld>
            <a:endParaRPr lang="en-DK"/>
          </a:p>
        </p:txBody>
      </p:sp>
      <p:sp>
        <p:nvSpPr>
          <p:cNvPr id="5" name="Footer Placeholder 4">
            <a:extLst>
              <a:ext uri="{FF2B5EF4-FFF2-40B4-BE49-F238E27FC236}">
                <a16:creationId xmlns:a16="http://schemas.microsoft.com/office/drawing/2014/main" id="{370A7DE2-9A73-2888-7268-DB32336A5CD0}"/>
              </a:ext>
            </a:extLst>
          </p:cNvPr>
          <p:cNvSpPr>
            <a:spLocks noGrp="1"/>
          </p:cNvSpPr>
          <p:nvPr>
            <p:ph type="ftr" sz="quarter" idx="11"/>
          </p:nvPr>
        </p:nvSpPr>
        <p:spPr/>
        <p:txBody>
          <a:bodyPr/>
          <a:lstStyle/>
          <a:p>
            <a:r>
              <a:rPr lang="en-GB"/>
              <a:t>Gruppenavn</a:t>
            </a:r>
            <a:endParaRPr lang="en-DK"/>
          </a:p>
        </p:txBody>
      </p:sp>
      <p:sp>
        <p:nvSpPr>
          <p:cNvPr id="6" name="Slide Number Placeholder 5">
            <a:extLst>
              <a:ext uri="{FF2B5EF4-FFF2-40B4-BE49-F238E27FC236}">
                <a16:creationId xmlns:a16="http://schemas.microsoft.com/office/drawing/2014/main" id="{8B762400-30F1-DA38-6947-BC9A2CF4D83C}"/>
              </a:ext>
            </a:extLst>
          </p:cNvPr>
          <p:cNvSpPr>
            <a:spLocks noGrp="1"/>
          </p:cNvSpPr>
          <p:nvPr>
            <p:ph type="sldNum" sz="quarter" idx="12"/>
          </p:nvPr>
        </p:nvSpPr>
        <p:spPr/>
        <p:txBody>
          <a:bodyPr/>
          <a:lstStyle/>
          <a:p>
            <a:fld id="{34923656-55B9-7640-97A5-40017DA54094}" type="slidenum">
              <a:rPr lang="en-DK" smtClean="0"/>
              <a:t>‹nr.›</a:t>
            </a:fld>
            <a:endParaRPr lang="en-DK"/>
          </a:p>
        </p:txBody>
      </p:sp>
      <p:sp>
        <p:nvSpPr>
          <p:cNvPr id="16" name="Text Placeholder 15">
            <a:extLst>
              <a:ext uri="{FF2B5EF4-FFF2-40B4-BE49-F238E27FC236}">
                <a16:creationId xmlns:a16="http://schemas.microsoft.com/office/drawing/2014/main" id="{E5712CC6-421A-8F3D-47D5-FDDD84BB8B57}"/>
              </a:ext>
            </a:extLst>
          </p:cNvPr>
          <p:cNvSpPr>
            <a:spLocks noGrp="1"/>
          </p:cNvSpPr>
          <p:nvPr>
            <p:ph type="body" sz="quarter" idx="14" hasCustomPrompt="1"/>
          </p:nvPr>
        </p:nvSpPr>
        <p:spPr>
          <a:xfrm>
            <a:off x="6096000" y="2174328"/>
            <a:ext cx="4427499" cy="3991521"/>
          </a:xfrm>
        </p:spPr>
        <p:txBody>
          <a:bodyPr/>
          <a:lstStyle/>
          <a:p>
            <a:pPr lvl="0"/>
            <a:r>
              <a:rPr lang="en-GB" dirty="0" err="1"/>
              <a:t>Klik</a:t>
            </a:r>
            <a:r>
              <a:rPr lang="en-GB" dirty="0"/>
              <a:t> for at </a:t>
            </a:r>
            <a:r>
              <a:rPr lang="en-GB" dirty="0" err="1"/>
              <a:t>ændre</a:t>
            </a:r>
            <a:r>
              <a:rPr lang="en-GB" dirty="0"/>
              <a:t> </a:t>
            </a:r>
            <a:r>
              <a:rPr lang="en-GB" dirty="0" err="1"/>
              <a:t>brødtekst</a:t>
            </a:r>
            <a:endParaRPr lang="en-GB" dirty="0"/>
          </a:p>
          <a:p>
            <a:pPr lvl="1"/>
            <a:r>
              <a:rPr lang="en-GB" dirty="0" err="1"/>
              <a:t>Andet</a:t>
            </a:r>
            <a:r>
              <a:rPr lang="en-GB" dirty="0"/>
              <a:t> </a:t>
            </a:r>
            <a:r>
              <a:rPr lang="en-GB" dirty="0" err="1"/>
              <a:t>niveau</a:t>
            </a:r>
            <a:endParaRPr lang="en-GB" dirty="0"/>
          </a:p>
        </p:txBody>
      </p:sp>
      <p:pic>
        <p:nvPicPr>
          <p:cNvPr id="8" name="Picture Placeholder 7">
            <a:extLst>
              <a:ext uri="{FF2B5EF4-FFF2-40B4-BE49-F238E27FC236}">
                <a16:creationId xmlns:a16="http://schemas.microsoft.com/office/drawing/2014/main" id="{919E0602-B150-F44F-F4CC-6A26E4D14B54}"/>
              </a:ext>
            </a:extLst>
          </p:cNvPr>
          <p:cNvPicPr>
            <a:picLocks noChangeAspect="1"/>
          </p:cNvPicPr>
          <p:nvPr userDrawn="1"/>
        </p:nvPicPr>
        <p:blipFill rotWithShape="1">
          <a:blip r:embed="rId2"/>
          <a:srcRect l="-17689" r="-17689"/>
          <a:stretch/>
        </p:blipFill>
        <p:spPr>
          <a:xfrm>
            <a:off x="0" y="692150"/>
            <a:ext cx="5943600" cy="5473700"/>
          </a:xfrm>
          <a:prstGeom prst="rect">
            <a:avLst/>
          </a:prstGeom>
        </p:spPr>
      </p:pic>
    </p:spTree>
    <p:extLst>
      <p:ext uri="{BB962C8B-B14F-4D97-AF65-F5344CB8AC3E}">
        <p14:creationId xmlns:p14="http://schemas.microsoft.com/office/powerpoint/2010/main" val="292942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slide venstre med grafik 2">
    <p:spTree>
      <p:nvGrpSpPr>
        <p:cNvPr id="1" name=""/>
        <p:cNvGrpSpPr/>
        <p:nvPr/>
      </p:nvGrpSpPr>
      <p:grpSpPr>
        <a:xfrm>
          <a:off x="0" y="0"/>
          <a:ext cx="0" cy="0"/>
          <a:chOff x="0" y="0"/>
          <a:chExt cx="0" cy="0"/>
        </a:xfrm>
      </p:grpSpPr>
      <p:pic>
        <p:nvPicPr>
          <p:cNvPr id="8" name="Picture Placeholder 8">
            <a:extLst>
              <a:ext uri="{FF2B5EF4-FFF2-40B4-BE49-F238E27FC236}">
                <a16:creationId xmlns:a16="http://schemas.microsoft.com/office/drawing/2014/main" id="{F640CA50-77E7-08E0-75F5-88909D498293}"/>
              </a:ext>
            </a:extLst>
          </p:cNvPr>
          <p:cNvPicPr>
            <a:picLocks noChangeAspect="1"/>
          </p:cNvPicPr>
          <p:nvPr userDrawn="1"/>
        </p:nvPicPr>
        <p:blipFill rotWithShape="1">
          <a:blip r:embed="rId2"/>
          <a:srcRect t="-146585"/>
          <a:stretch/>
        </p:blipFill>
        <p:spPr>
          <a:xfrm>
            <a:off x="6096000" y="1374775"/>
            <a:ext cx="6096000" cy="5473700"/>
          </a:xfrm>
          <a:prstGeom prst="rect">
            <a:avLst/>
          </a:prstGeom>
        </p:spPr>
      </p:pic>
      <p:sp>
        <p:nvSpPr>
          <p:cNvPr id="2" name="Title 1">
            <a:extLst>
              <a:ext uri="{FF2B5EF4-FFF2-40B4-BE49-F238E27FC236}">
                <a16:creationId xmlns:a16="http://schemas.microsoft.com/office/drawing/2014/main" id="{8041BB35-5EE1-8AE2-9F49-1E6B8D25D31C}"/>
              </a:ext>
            </a:extLst>
          </p:cNvPr>
          <p:cNvSpPr>
            <a:spLocks noGrp="1"/>
          </p:cNvSpPr>
          <p:nvPr>
            <p:ph type="title" hasCustomPrompt="1"/>
          </p:nvPr>
        </p:nvSpPr>
        <p:spPr>
          <a:xfrm>
            <a:off x="1666875" y="692150"/>
            <a:ext cx="4429125" cy="1365250"/>
          </a:xfrm>
        </p:spPr>
        <p:txBody>
          <a:bodyPr anchor="b" anchorCtr="0">
            <a:noAutofit/>
          </a:bodyPr>
          <a:lstStyle/>
          <a:p>
            <a:r>
              <a:rPr lang="en-GB" dirty="0"/>
              <a:t>Rubrik 32 </a:t>
            </a:r>
            <a:r>
              <a:rPr lang="en-GB" dirty="0" err="1"/>
              <a:t>pkt</a:t>
            </a:r>
            <a:endParaRPr lang="en-DK" dirty="0"/>
          </a:p>
        </p:txBody>
      </p:sp>
      <p:sp>
        <p:nvSpPr>
          <p:cNvPr id="4" name="Date Placeholder 3">
            <a:extLst>
              <a:ext uri="{FF2B5EF4-FFF2-40B4-BE49-F238E27FC236}">
                <a16:creationId xmlns:a16="http://schemas.microsoft.com/office/drawing/2014/main" id="{AD5E917A-2E70-3AB5-585E-782EAE17785D}"/>
              </a:ext>
            </a:extLst>
          </p:cNvPr>
          <p:cNvSpPr>
            <a:spLocks noGrp="1"/>
          </p:cNvSpPr>
          <p:nvPr>
            <p:ph type="dt" sz="half" idx="10"/>
          </p:nvPr>
        </p:nvSpPr>
        <p:spPr/>
        <p:txBody>
          <a:bodyPr/>
          <a:lstStyle/>
          <a:p>
            <a:fld id="{47C25240-703F-0845-8EDB-A46B70672751}" type="datetimeyyyy">
              <a:rPr lang="da-DK" smtClean="0"/>
              <a:t>2026</a:t>
            </a:fld>
            <a:endParaRPr lang="en-DK"/>
          </a:p>
        </p:txBody>
      </p:sp>
      <p:sp>
        <p:nvSpPr>
          <p:cNvPr id="5" name="Footer Placeholder 4">
            <a:extLst>
              <a:ext uri="{FF2B5EF4-FFF2-40B4-BE49-F238E27FC236}">
                <a16:creationId xmlns:a16="http://schemas.microsoft.com/office/drawing/2014/main" id="{370A7DE2-9A73-2888-7268-DB32336A5CD0}"/>
              </a:ext>
            </a:extLst>
          </p:cNvPr>
          <p:cNvSpPr>
            <a:spLocks noGrp="1"/>
          </p:cNvSpPr>
          <p:nvPr>
            <p:ph type="ftr" sz="quarter" idx="11"/>
          </p:nvPr>
        </p:nvSpPr>
        <p:spPr/>
        <p:txBody>
          <a:bodyPr/>
          <a:lstStyle/>
          <a:p>
            <a:r>
              <a:rPr lang="en-GB"/>
              <a:t>Gruppenavn</a:t>
            </a:r>
            <a:endParaRPr lang="en-DK"/>
          </a:p>
        </p:txBody>
      </p:sp>
      <p:sp>
        <p:nvSpPr>
          <p:cNvPr id="6" name="Slide Number Placeholder 5">
            <a:extLst>
              <a:ext uri="{FF2B5EF4-FFF2-40B4-BE49-F238E27FC236}">
                <a16:creationId xmlns:a16="http://schemas.microsoft.com/office/drawing/2014/main" id="{8B762400-30F1-DA38-6947-BC9A2CF4D83C}"/>
              </a:ext>
            </a:extLst>
          </p:cNvPr>
          <p:cNvSpPr>
            <a:spLocks noGrp="1"/>
          </p:cNvSpPr>
          <p:nvPr>
            <p:ph type="sldNum" sz="quarter" idx="12"/>
          </p:nvPr>
        </p:nvSpPr>
        <p:spPr/>
        <p:txBody>
          <a:bodyPr/>
          <a:lstStyle/>
          <a:p>
            <a:fld id="{34923656-55B9-7640-97A5-40017DA54094}" type="slidenum">
              <a:rPr lang="en-DK" smtClean="0"/>
              <a:t>‹nr.›</a:t>
            </a:fld>
            <a:endParaRPr lang="en-DK"/>
          </a:p>
        </p:txBody>
      </p:sp>
      <p:sp>
        <p:nvSpPr>
          <p:cNvPr id="16" name="Text Placeholder 15">
            <a:extLst>
              <a:ext uri="{FF2B5EF4-FFF2-40B4-BE49-F238E27FC236}">
                <a16:creationId xmlns:a16="http://schemas.microsoft.com/office/drawing/2014/main" id="{E5712CC6-421A-8F3D-47D5-FDDD84BB8B57}"/>
              </a:ext>
            </a:extLst>
          </p:cNvPr>
          <p:cNvSpPr>
            <a:spLocks noGrp="1"/>
          </p:cNvSpPr>
          <p:nvPr>
            <p:ph type="body" sz="quarter" idx="14" hasCustomPrompt="1"/>
          </p:nvPr>
        </p:nvSpPr>
        <p:spPr>
          <a:xfrm>
            <a:off x="1666875" y="2174328"/>
            <a:ext cx="4429125" cy="3991521"/>
          </a:xfrm>
        </p:spPr>
        <p:txBody>
          <a:bodyPr/>
          <a:lstStyle/>
          <a:p>
            <a:pPr lvl="0"/>
            <a:r>
              <a:rPr lang="en-GB" dirty="0" err="1"/>
              <a:t>Klik</a:t>
            </a:r>
            <a:r>
              <a:rPr lang="en-GB" dirty="0"/>
              <a:t> for at </a:t>
            </a:r>
            <a:r>
              <a:rPr lang="en-GB" dirty="0" err="1"/>
              <a:t>ændre</a:t>
            </a:r>
            <a:r>
              <a:rPr lang="en-GB" dirty="0"/>
              <a:t> </a:t>
            </a:r>
            <a:r>
              <a:rPr lang="en-GB" dirty="0" err="1"/>
              <a:t>brødtekst</a:t>
            </a:r>
            <a:endParaRPr lang="en-GB" dirty="0"/>
          </a:p>
          <a:p>
            <a:pPr lvl="1"/>
            <a:r>
              <a:rPr lang="en-GB" dirty="0" err="1"/>
              <a:t>Andet</a:t>
            </a:r>
            <a:r>
              <a:rPr lang="en-GB" dirty="0"/>
              <a:t> </a:t>
            </a:r>
            <a:r>
              <a:rPr lang="en-GB" dirty="0" err="1"/>
              <a:t>niveau</a:t>
            </a:r>
            <a:endParaRPr lang="en-GB" dirty="0"/>
          </a:p>
        </p:txBody>
      </p:sp>
    </p:spTree>
    <p:extLst>
      <p:ext uri="{BB962C8B-B14F-4D97-AF65-F5344CB8AC3E}">
        <p14:creationId xmlns:p14="http://schemas.microsoft.com/office/powerpoint/2010/main" val="13459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sslide højre med grafik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BB35-5EE1-8AE2-9F49-1E6B8D25D31C}"/>
              </a:ext>
            </a:extLst>
          </p:cNvPr>
          <p:cNvSpPr>
            <a:spLocks noGrp="1"/>
          </p:cNvSpPr>
          <p:nvPr>
            <p:ph type="title" hasCustomPrompt="1"/>
          </p:nvPr>
        </p:nvSpPr>
        <p:spPr>
          <a:xfrm>
            <a:off x="6096000" y="692150"/>
            <a:ext cx="4427499" cy="1365250"/>
          </a:xfrm>
        </p:spPr>
        <p:txBody>
          <a:bodyPr anchor="b" anchorCtr="0">
            <a:noAutofit/>
          </a:bodyPr>
          <a:lstStyle/>
          <a:p>
            <a:r>
              <a:rPr lang="en-GB" dirty="0"/>
              <a:t>Rubrik 32 </a:t>
            </a:r>
            <a:r>
              <a:rPr lang="en-GB" dirty="0" err="1"/>
              <a:t>pkt</a:t>
            </a:r>
            <a:endParaRPr lang="en-DK" dirty="0"/>
          </a:p>
        </p:txBody>
      </p:sp>
      <p:sp>
        <p:nvSpPr>
          <p:cNvPr id="4" name="Date Placeholder 3">
            <a:extLst>
              <a:ext uri="{FF2B5EF4-FFF2-40B4-BE49-F238E27FC236}">
                <a16:creationId xmlns:a16="http://schemas.microsoft.com/office/drawing/2014/main" id="{AD5E917A-2E70-3AB5-585E-782EAE17785D}"/>
              </a:ext>
            </a:extLst>
          </p:cNvPr>
          <p:cNvSpPr>
            <a:spLocks noGrp="1"/>
          </p:cNvSpPr>
          <p:nvPr>
            <p:ph type="dt" sz="half" idx="10"/>
          </p:nvPr>
        </p:nvSpPr>
        <p:spPr/>
        <p:txBody>
          <a:bodyPr/>
          <a:lstStyle/>
          <a:p>
            <a:fld id="{F130ED3F-3D19-FD4C-902D-90FBD14BC59C}" type="datetimeyyyy">
              <a:rPr lang="da-DK" smtClean="0"/>
              <a:t>2026</a:t>
            </a:fld>
            <a:endParaRPr lang="en-DK"/>
          </a:p>
        </p:txBody>
      </p:sp>
      <p:sp>
        <p:nvSpPr>
          <p:cNvPr id="5" name="Footer Placeholder 4">
            <a:extLst>
              <a:ext uri="{FF2B5EF4-FFF2-40B4-BE49-F238E27FC236}">
                <a16:creationId xmlns:a16="http://schemas.microsoft.com/office/drawing/2014/main" id="{370A7DE2-9A73-2888-7268-DB32336A5CD0}"/>
              </a:ext>
            </a:extLst>
          </p:cNvPr>
          <p:cNvSpPr>
            <a:spLocks noGrp="1"/>
          </p:cNvSpPr>
          <p:nvPr>
            <p:ph type="ftr" sz="quarter" idx="11"/>
          </p:nvPr>
        </p:nvSpPr>
        <p:spPr/>
        <p:txBody>
          <a:bodyPr/>
          <a:lstStyle/>
          <a:p>
            <a:r>
              <a:rPr lang="en-GB"/>
              <a:t>Gruppenavn</a:t>
            </a:r>
            <a:endParaRPr lang="en-DK"/>
          </a:p>
        </p:txBody>
      </p:sp>
      <p:sp>
        <p:nvSpPr>
          <p:cNvPr id="6" name="Slide Number Placeholder 5">
            <a:extLst>
              <a:ext uri="{FF2B5EF4-FFF2-40B4-BE49-F238E27FC236}">
                <a16:creationId xmlns:a16="http://schemas.microsoft.com/office/drawing/2014/main" id="{8B762400-30F1-DA38-6947-BC9A2CF4D83C}"/>
              </a:ext>
            </a:extLst>
          </p:cNvPr>
          <p:cNvSpPr>
            <a:spLocks noGrp="1"/>
          </p:cNvSpPr>
          <p:nvPr>
            <p:ph type="sldNum" sz="quarter" idx="12"/>
          </p:nvPr>
        </p:nvSpPr>
        <p:spPr/>
        <p:txBody>
          <a:bodyPr/>
          <a:lstStyle/>
          <a:p>
            <a:fld id="{34923656-55B9-7640-97A5-40017DA54094}" type="slidenum">
              <a:rPr lang="en-DK" smtClean="0"/>
              <a:t>‹nr.›</a:t>
            </a:fld>
            <a:endParaRPr lang="en-DK"/>
          </a:p>
        </p:txBody>
      </p:sp>
      <p:sp>
        <p:nvSpPr>
          <p:cNvPr id="16" name="Text Placeholder 15">
            <a:extLst>
              <a:ext uri="{FF2B5EF4-FFF2-40B4-BE49-F238E27FC236}">
                <a16:creationId xmlns:a16="http://schemas.microsoft.com/office/drawing/2014/main" id="{E5712CC6-421A-8F3D-47D5-FDDD84BB8B57}"/>
              </a:ext>
            </a:extLst>
          </p:cNvPr>
          <p:cNvSpPr>
            <a:spLocks noGrp="1"/>
          </p:cNvSpPr>
          <p:nvPr>
            <p:ph type="body" sz="quarter" idx="14" hasCustomPrompt="1"/>
          </p:nvPr>
        </p:nvSpPr>
        <p:spPr>
          <a:xfrm>
            <a:off x="6096000" y="2174328"/>
            <a:ext cx="4427499" cy="3991521"/>
          </a:xfrm>
        </p:spPr>
        <p:txBody>
          <a:bodyPr/>
          <a:lstStyle/>
          <a:p>
            <a:pPr lvl="0"/>
            <a:r>
              <a:rPr lang="en-GB" dirty="0" err="1"/>
              <a:t>Klik</a:t>
            </a:r>
            <a:r>
              <a:rPr lang="en-GB" dirty="0"/>
              <a:t> for at </a:t>
            </a:r>
            <a:r>
              <a:rPr lang="en-GB" dirty="0" err="1"/>
              <a:t>ændre</a:t>
            </a:r>
            <a:r>
              <a:rPr lang="en-GB" dirty="0"/>
              <a:t> </a:t>
            </a:r>
            <a:r>
              <a:rPr lang="en-GB" dirty="0" err="1"/>
              <a:t>brødtekst</a:t>
            </a:r>
            <a:endParaRPr lang="en-GB" dirty="0"/>
          </a:p>
          <a:p>
            <a:pPr lvl="1"/>
            <a:r>
              <a:rPr lang="en-GB" dirty="0" err="1"/>
              <a:t>Andet</a:t>
            </a:r>
            <a:r>
              <a:rPr lang="en-GB" dirty="0"/>
              <a:t> </a:t>
            </a:r>
            <a:r>
              <a:rPr lang="en-GB" dirty="0" err="1"/>
              <a:t>niveau</a:t>
            </a:r>
            <a:endParaRPr lang="en-GB" dirty="0"/>
          </a:p>
        </p:txBody>
      </p:sp>
      <p:pic>
        <p:nvPicPr>
          <p:cNvPr id="8" name="Picture Placeholder 7">
            <a:extLst>
              <a:ext uri="{FF2B5EF4-FFF2-40B4-BE49-F238E27FC236}">
                <a16:creationId xmlns:a16="http://schemas.microsoft.com/office/drawing/2014/main" id="{919E0602-B150-F44F-F4CC-6A26E4D14B54}"/>
              </a:ext>
            </a:extLst>
          </p:cNvPr>
          <p:cNvPicPr>
            <a:picLocks noChangeAspect="1"/>
          </p:cNvPicPr>
          <p:nvPr userDrawn="1"/>
        </p:nvPicPr>
        <p:blipFill rotWithShape="1">
          <a:blip r:embed="rId2"/>
          <a:srcRect t="5240"/>
          <a:stretch/>
        </p:blipFill>
        <p:spPr>
          <a:xfrm>
            <a:off x="0" y="1384300"/>
            <a:ext cx="5943600" cy="5473700"/>
          </a:xfrm>
          <a:prstGeom prst="rect">
            <a:avLst/>
          </a:prstGeom>
        </p:spPr>
      </p:pic>
    </p:spTree>
    <p:extLst>
      <p:ext uri="{BB962C8B-B14F-4D97-AF65-F5344CB8AC3E}">
        <p14:creationId xmlns:p14="http://schemas.microsoft.com/office/powerpoint/2010/main" val="258734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AB29-9B1F-E394-1B43-62B0852B493F}"/>
              </a:ext>
            </a:extLst>
          </p:cNvPr>
          <p:cNvSpPr>
            <a:spLocks noGrp="1"/>
          </p:cNvSpPr>
          <p:nvPr>
            <p:ph type="title" hasCustomPrompt="1"/>
          </p:nvPr>
        </p:nvSpPr>
        <p:spPr>
          <a:xfrm>
            <a:off x="192088" y="2755086"/>
            <a:ext cx="11807747" cy="1347827"/>
          </a:xfrm>
        </p:spPr>
        <p:txBody>
          <a:bodyPr/>
          <a:lstStyle>
            <a:lvl1pPr algn="ctr">
              <a:defRPr/>
            </a:lvl1pPr>
          </a:lstStyle>
          <a:p>
            <a:r>
              <a:rPr lang="en-GB" dirty="0" err="1"/>
              <a:t>Klik</a:t>
            </a:r>
            <a:r>
              <a:rPr lang="en-GB" dirty="0"/>
              <a:t> for at </a:t>
            </a:r>
            <a:r>
              <a:rPr lang="en-GB" dirty="0" err="1"/>
              <a:t>ændre</a:t>
            </a:r>
            <a:r>
              <a:rPr lang="en-GB" dirty="0"/>
              <a:t> </a:t>
            </a:r>
            <a:r>
              <a:rPr lang="en-GB" dirty="0" err="1"/>
              <a:t>overskriften</a:t>
            </a:r>
            <a:endParaRPr lang="en-DK" dirty="0"/>
          </a:p>
        </p:txBody>
      </p:sp>
      <p:sp>
        <p:nvSpPr>
          <p:cNvPr id="3" name="Date Placeholder 2">
            <a:extLst>
              <a:ext uri="{FF2B5EF4-FFF2-40B4-BE49-F238E27FC236}">
                <a16:creationId xmlns:a16="http://schemas.microsoft.com/office/drawing/2014/main" id="{BC8B52F2-2015-D11D-D9DD-94E44E010BE8}"/>
              </a:ext>
            </a:extLst>
          </p:cNvPr>
          <p:cNvSpPr>
            <a:spLocks noGrp="1"/>
          </p:cNvSpPr>
          <p:nvPr>
            <p:ph type="dt" sz="half" idx="10"/>
          </p:nvPr>
        </p:nvSpPr>
        <p:spPr/>
        <p:txBody>
          <a:bodyPr/>
          <a:lstStyle/>
          <a:p>
            <a:fld id="{FD9B738D-07BB-444B-A186-5D4B657A33DA}" type="datetimeyyyy">
              <a:rPr lang="da-DK" smtClean="0"/>
              <a:t>2026</a:t>
            </a:fld>
            <a:endParaRPr lang="en-DK"/>
          </a:p>
        </p:txBody>
      </p:sp>
      <p:sp>
        <p:nvSpPr>
          <p:cNvPr id="4" name="Footer Placeholder 3">
            <a:extLst>
              <a:ext uri="{FF2B5EF4-FFF2-40B4-BE49-F238E27FC236}">
                <a16:creationId xmlns:a16="http://schemas.microsoft.com/office/drawing/2014/main" id="{79D0553F-9AA6-532E-6908-6C38D71F0F8F}"/>
              </a:ext>
            </a:extLst>
          </p:cNvPr>
          <p:cNvSpPr>
            <a:spLocks noGrp="1"/>
          </p:cNvSpPr>
          <p:nvPr>
            <p:ph type="ftr" sz="quarter" idx="11"/>
          </p:nvPr>
        </p:nvSpPr>
        <p:spPr/>
        <p:txBody>
          <a:bodyPr/>
          <a:lstStyle/>
          <a:p>
            <a:r>
              <a:rPr lang="en-GB"/>
              <a:t>Gruppenavn</a:t>
            </a:r>
            <a:endParaRPr lang="en-DK"/>
          </a:p>
        </p:txBody>
      </p:sp>
      <p:sp>
        <p:nvSpPr>
          <p:cNvPr id="5" name="Slide Number Placeholder 4">
            <a:extLst>
              <a:ext uri="{FF2B5EF4-FFF2-40B4-BE49-F238E27FC236}">
                <a16:creationId xmlns:a16="http://schemas.microsoft.com/office/drawing/2014/main" id="{48893521-56BE-298C-2F06-C7D4B234F909}"/>
              </a:ext>
            </a:extLst>
          </p:cNvPr>
          <p:cNvSpPr>
            <a:spLocks noGrp="1"/>
          </p:cNvSpPr>
          <p:nvPr>
            <p:ph type="sldNum" sz="quarter" idx="12"/>
          </p:nvPr>
        </p:nvSpPr>
        <p:spPr/>
        <p:txBody>
          <a:bodyPr/>
          <a:lstStyle/>
          <a:p>
            <a:fld id="{34923656-55B9-7640-97A5-40017DA54094}" type="slidenum">
              <a:rPr lang="en-DK" smtClean="0"/>
              <a:t>‹nr.›</a:t>
            </a:fld>
            <a:endParaRPr lang="en-DK"/>
          </a:p>
        </p:txBody>
      </p:sp>
    </p:spTree>
    <p:extLst>
      <p:ext uri="{BB962C8B-B14F-4D97-AF65-F5344CB8AC3E}">
        <p14:creationId xmlns:p14="http://schemas.microsoft.com/office/powerpoint/2010/main" val="321778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005CD4-6157-2FDB-F670-5CA52D3168BA}"/>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1237660" y="196101"/>
            <a:ext cx="762214" cy="314882"/>
          </a:xfrm>
          <a:prstGeom prst="rect">
            <a:avLst/>
          </a:prstGeom>
        </p:spPr>
      </p:pic>
      <p:sp>
        <p:nvSpPr>
          <p:cNvPr id="2" name="Title Placeholder 1">
            <a:extLst>
              <a:ext uri="{FF2B5EF4-FFF2-40B4-BE49-F238E27FC236}">
                <a16:creationId xmlns:a16="http://schemas.microsoft.com/office/drawing/2014/main" id="{C2D5008C-C4F0-8977-9C7F-1D2B025F506C}"/>
              </a:ext>
            </a:extLst>
          </p:cNvPr>
          <p:cNvSpPr>
            <a:spLocks noGrp="1"/>
          </p:cNvSpPr>
          <p:nvPr>
            <p:ph type="title"/>
          </p:nvPr>
        </p:nvSpPr>
        <p:spPr>
          <a:xfrm>
            <a:off x="192088" y="692150"/>
            <a:ext cx="11807747" cy="1347827"/>
          </a:xfrm>
          <a:prstGeom prst="rect">
            <a:avLst/>
          </a:prstGeom>
        </p:spPr>
        <p:txBody>
          <a:bodyPr vert="horz" lIns="0" tIns="0" rIns="0" bIns="0" rtlCol="0" anchor="ctr">
            <a:normAutofit/>
          </a:bodyPr>
          <a:lstStyle/>
          <a:p>
            <a:r>
              <a:rPr lang="en-GB"/>
              <a:t>Click to edit Master title style</a:t>
            </a:r>
            <a:endParaRPr lang="en-DK" dirty="0"/>
          </a:p>
        </p:txBody>
      </p:sp>
      <p:sp>
        <p:nvSpPr>
          <p:cNvPr id="3" name="Text Placeholder 2">
            <a:extLst>
              <a:ext uri="{FF2B5EF4-FFF2-40B4-BE49-F238E27FC236}">
                <a16:creationId xmlns:a16="http://schemas.microsoft.com/office/drawing/2014/main" id="{555BE8AF-A033-1280-E5A8-DF8D29B17AFF}"/>
              </a:ext>
            </a:extLst>
          </p:cNvPr>
          <p:cNvSpPr>
            <a:spLocks noGrp="1"/>
          </p:cNvSpPr>
          <p:nvPr>
            <p:ph type="body" idx="1"/>
          </p:nvPr>
        </p:nvSpPr>
        <p:spPr>
          <a:xfrm>
            <a:off x="192126" y="2130561"/>
            <a:ext cx="11807748" cy="4035289"/>
          </a:xfrm>
          <a:prstGeom prst="rect">
            <a:avLst/>
          </a:prstGeom>
        </p:spPr>
        <p:txBody>
          <a:bodyPr vert="horz" lIns="0" tIns="0" rIns="0" bIns="0" rtlCol="0">
            <a:normAutofit/>
          </a:bodyPr>
          <a:lstStyle/>
          <a:p>
            <a:pPr lvl="0"/>
            <a:r>
              <a:rPr lang="en-GB" dirty="0"/>
              <a:t>Click to edit Master text styles</a:t>
            </a:r>
          </a:p>
          <a:p>
            <a:pPr lvl="1"/>
            <a:r>
              <a:rPr lang="en-GB" dirty="0"/>
              <a:t>Second level</a:t>
            </a:r>
          </a:p>
        </p:txBody>
      </p:sp>
      <p:sp>
        <p:nvSpPr>
          <p:cNvPr id="4" name="Date Placeholder 3">
            <a:extLst>
              <a:ext uri="{FF2B5EF4-FFF2-40B4-BE49-F238E27FC236}">
                <a16:creationId xmlns:a16="http://schemas.microsoft.com/office/drawing/2014/main" id="{BF25B6F8-BD56-FAAE-1FD1-E32C1FD71298}"/>
              </a:ext>
            </a:extLst>
          </p:cNvPr>
          <p:cNvSpPr>
            <a:spLocks noGrp="1"/>
          </p:cNvSpPr>
          <p:nvPr>
            <p:ph type="dt" sz="half" idx="2"/>
          </p:nvPr>
        </p:nvSpPr>
        <p:spPr>
          <a:xfrm>
            <a:off x="192126" y="395221"/>
            <a:ext cx="2743200" cy="180000"/>
          </a:xfrm>
          <a:prstGeom prst="rect">
            <a:avLst/>
          </a:prstGeom>
        </p:spPr>
        <p:txBody>
          <a:bodyPr vert="horz" lIns="0" tIns="0" rIns="0" bIns="0" rtlCol="0" anchor="ctr"/>
          <a:lstStyle>
            <a:lvl1pPr algn="l">
              <a:defRPr sz="1000">
                <a:solidFill>
                  <a:schemeClr val="tx1"/>
                </a:solidFill>
              </a:defRPr>
            </a:lvl1pPr>
          </a:lstStyle>
          <a:p>
            <a:fld id="{D111D8E1-B333-9F4C-8D1C-E788767E3E19}" type="datetimeyyyy">
              <a:rPr lang="da-DK" smtClean="0"/>
              <a:t>2026</a:t>
            </a:fld>
            <a:endParaRPr lang="en-DK"/>
          </a:p>
        </p:txBody>
      </p:sp>
      <p:sp>
        <p:nvSpPr>
          <p:cNvPr id="5" name="Footer Placeholder 4">
            <a:extLst>
              <a:ext uri="{FF2B5EF4-FFF2-40B4-BE49-F238E27FC236}">
                <a16:creationId xmlns:a16="http://schemas.microsoft.com/office/drawing/2014/main" id="{DE6BE701-55C7-B4EB-C243-A21731957450}"/>
              </a:ext>
            </a:extLst>
          </p:cNvPr>
          <p:cNvSpPr>
            <a:spLocks noGrp="1"/>
          </p:cNvSpPr>
          <p:nvPr>
            <p:ph type="ftr" sz="quarter" idx="3"/>
          </p:nvPr>
        </p:nvSpPr>
        <p:spPr>
          <a:xfrm>
            <a:off x="192126" y="196101"/>
            <a:ext cx="4114800" cy="180000"/>
          </a:xfrm>
          <a:prstGeom prst="rect">
            <a:avLst/>
          </a:prstGeom>
        </p:spPr>
        <p:txBody>
          <a:bodyPr vert="horz" lIns="0" tIns="0" rIns="0" bIns="0" rtlCol="0" anchor="ctr"/>
          <a:lstStyle>
            <a:lvl1pPr algn="l">
              <a:defRPr sz="1000">
                <a:solidFill>
                  <a:schemeClr val="tx1"/>
                </a:solidFill>
              </a:defRPr>
            </a:lvl1pPr>
          </a:lstStyle>
          <a:p>
            <a:r>
              <a:rPr lang="en-GB"/>
              <a:t>Gruppenavn</a:t>
            </a:r>
            <a:endParaRPr lang="en-DK" dirty="0"/>
          </a:p>
        </p:txBody>
      </p:sp>
      <p:sp>
        <p:nvSpPr>
          <p:cNvPr id="6" name="Slide Number Placeholder 5">
            <a:extLst>
              <a:ext uri="{FF2B5EF4-FFF2-40B4-BE49-F238E27FC236}">
                <a16:creationId xmlns:a16="http://schemas.microsoft.com/office/drawing/2014/main" id="{94558A18-59B3-C40C-88A5-B62639E0D6B3}"/>
              </a:ext>
            </a:extLst>
          </p:cNvPr>
          <p:cNvSpPr>
            <a:spLocks noGrp="1"/>
          </p:cNvSpPr>
          <p:nvPr>
            <p:ph type="sldNum" sz="quarter" idx="4"/>
          </p:nvPr>
        </p:nvSpPr>
        <p:spPr>
          <a:xfrm>
            <a:off x="11279913" y="6481899"/>
            <a:ext cx="720000" cy="180000"/>
          </a:xfrm>
          <a:prstGeom prst="rect">
            <a:avLst/>
          </a:prstGeom>
        </p:spPr>
        <p:txBody>
          <a:bodyPr vert="horz" lIns="0" tIns="0" rIns="0" bIns="0" rtlCol="0" anchor="ctr"/>
          <a:lstStyle>
            <a:lvl1pPr algn="r">
              <a:defRPr sz="1000">
                <a:solidFill>
                  <a:schemeClr val="tx1"/>
                </a:solidFill>
              </a:defRPr>
            </a:lvl1pPr>
          </a:lstStyle>
          <a:p>
            <a:fld id="{34923656-55B9-7640-97A5-40017DA54094}" type="slidenum">
              <a:rPr lang="en-DK" smtClean="0"/>
              <a:pPr/>
              <a:t>‹nr.›</a:t>
            </a:fld>
            <a:endParaRPr lang="en-DK" dirty="0"/>
          </a:p>
        </p:txBody>
      </p:sp>
    </p:spTree>
    <p:extLst>
      <p:ext uri="{BB962C8B-B14F-4D97-AF65-F5344CB8AC3E}">
        <p14:creationId xmlns:p14="http://schemas.microsoft.com/office/powerpoint/2010/main" val="1894502626"/>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7" r:id="rId3"/>
    <p:sldLayoutId id="2147483688" r:id="rId4"/>
    <p:sldLayoutId id="2147483687" r:id="rId5"/>
    <p:sldLayoutId id="2147483680" r:id="rId6"/>
    <p:sldLayoutId id="2147483678" r:id="rId7"/>
    <p:sldLayoutId id="2147483686" r:id="rId8"/>
    <p:sldLayoutId id="2147483682" r:id="rId9"/>
    <p:sldLayoutId id="2147483683" r:id="rId10"/>
    <p:sldLayoutId id="2147483684" r:id="rId11"/>
    <p:sldLayoutId id="2147483685" r:id="rId12"/>
  </p:sldLayoutIdLst>
  <p:hf sldNum="0" hdr="0" ftr="0" dt="0"/>
  <p:txStyles>
    <p:title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177800" indent="-177800" algn="l" defTabSz="914400" rtl="0" eaLnBrk="1" latinLnBrk="0" hangingPunct="1">
        <a:lnSpc>
          <a:spcPct val="100000"/>
        </a:lnSpc>
        <a:spcBef>
          <a:spcPts val="1000"/>
        </a:spcBef>
        <a:spcAft>
          <a:spcPts val="600"/>
        </a:spcAft>
        <a:buFont typeface="Arial" panose="020B0604020202020204" pitchFamily="34" charset="0"/>
        <a:buChar char="•"/>
        <a:tabLst/>
        <a:defRPr sz="1400" kern="1200">
          <a:solidFill>
            <a:schemeClr val="tx1"/>
          </a:solidFill>
          <a:latin typeface="+mn-lt"/>
          <a:ea typeface="+mn-ea"/>
          <a:cs typeface="+mn-cs"/>
        </a:defRPr>
      </a:lvl1pPr>
      <a:lvl2pPr marL="446088" indent="-133350" algn="l" defTabSz="914400" rtl="0" eaLnBrk="1" latinLnBrk="0" hangingPunct="1">
        <a:lnSpc>
          <a:spcPct val="100000"/>
        </a:lnSpc>
        <a:spcBef>
          <a:spcPts val="500"/>
        </a:spcBef>
        <a:spcAft>
          <a:spcPts val="600"/>
        </a:spcAft>
        <a:buFont typeface="Arial" panose="020B0604020202020204" pitchFamily="34" charset="0"/>
        <a:buChar char="•"/>
        <a:tabLst/>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770">
          <p15:clr>
            <a:srgbClr val="F26B43"/>
          </p15:clr>
        </p15:guide>
        <p15:guide id="3" pos="5700">
          <p15:clr>
            <a:srgbClr val="F26B43"/>
          </p15:clr>
        </p15:guide>
        <p15:guide id="4" pos="6630">
          <p15:clr>
            <a:srgbClr val="F26B43"/>
          </p15:clr>
        </p15:guide>
        <p15:guide id="5" pos="7559">
          <p15:clr>
            <a:srgbClr val="F26B43"/>
          </p15:clr>
        </p15:guide>
        <p15:guide id="6" orient="horz" pos="119">
          <p15:clr>
            <a:srgbClr val="F26B43"/>
          </p15:clr>
        </p15:guide>
        <p15:guide id="7" orient="horz" pos="4201">
          <p15:clr>
            <a:srgbClr val="F26B43"/>
          </p15:clr>
        </p15:guide>
        <p15:guide id="8" pos="121">
          <p15:clr>
            <a:srgbClr val="F26B43"/>
          </p15:clr>
        </p15:guide>
        <p15:guide id="9" pos="1050">
          <p15:clr>
            <a:srgbClr val="F26B43"/>
          </p15:clr>
        </p15:guide>
        <p15:guide id="10" pos="1980">
          <p15:clr>
            <a:srgbClr val="F26B43"/>
          </p15:clr>
        </p15:guide>
        <p15:guide id="11" pos="2910">
          <p15:clr>
            <a:srgbClr val="F26B43"/>
          </p15:clr>
        </p15:guide>
        <p15:guide id="12" orient="horz" pos="3884">
          <p15:clr>
            <a:srgbClr val="F26B43"/>
          </p15:clr>
        </p15:guide>
        <p15:guide id="13" orient="horz" pos="4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dds.dk/artikel/sadan-holder-i-et-godt-grupperadsmo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D09D1CC-FBE6-0027-4C74-74E44F4C2191}"/>
              </a:ext>
            </a:extLst>
          </p:cNvPr>
          <p:cNvSpPr>
            <a:spLocks noGrp="1"/>
          </p:cNvSpPr>
          <p:nvPr>
            <p:ph type="ctrTitle"/>
          </p:nvPr>
        </p:nvSpPr>
        <p:spPr/>
        <p:txBody>
          <a:bodyPr>
            <a:normAutofit fontScale="90000"/>
          </a:bodyPr>
          <a:lstStyle/>
          <a:p>
            <a:r>
              <a:rPr lang="da-DK" dirty="0"/>
              <a:t>Generalforsamling i XX gruppe</a:t>
            </a:r>
            <a:endParaRPr lang="en-DK" dirty="0"/>
          </a:p>
        </p:txBody>
      </p:sp>
      <p:sp>
        <p:nvSpPr>
          <p:cNvPr id="11" name="Subtitle 10">
            <a:extLst>
              <a:ext uri="{FF2B5EF4-FFF2-40B4-BE49-F238E27FC236}">
                <a16:creationId xmlns:a16="http://schemas.microsoft.com/office/drawing/2014/main" id="{A9A003B6-D1C7-CB8B-1EEB-E17E836F3BA1}"/>
              </a:ext>
            </a:extLst>
          </p:cNvPr>
          <p:cNvSpPr>
            <a:spLocks noGrp="1"/>
          </p:cNvSpPr>
          <p:nvPr>
            <p:ph type="subTitle" idx="1"/>
          </p:nvPr>
        </p:nvSpPr>
        <p:spPr/>
        <p:txBody>
          <a:bodyPr/>
          <a:lstStyle/>
          <a:p>
            <a:r>
              <a:rPr lang="da-DK" dirty="0"/>
              <a:t>Den xx/xx-20XX</a:t>
            </a:r>
            <a:endParaRPr lang="en-DK" dirty="0"/>
          </a:p>
        </p:txBody>
      </p:sp>
      <p:sp>
        <p:nvSpPr>
          <p:cNvPr id="2" name="Tekstfelt 1">
            <a:extLst>
              <a:ext uri="{FF2B5EF4-FFF2-40B4-BE49-F238E27FC236}">
                <a16:creationId xmlns:a16="http://schemas.microsoft.com/office/drawing/2014/main" id="{10348B20-ABB4-027B-30E9-37B7AB8398B5}"/>
              </a:ext>
            </a:extLst>
          </p:cNvPr>
          <p:cNvSpPr txBox="1"/>
          <p:nvPr/>
        </p:nvSpPr>
        <p:spPr>
          <a:xfrm>
            <a:off x="192125" y="146719"/>
            <a:ext cx="8259554" cy="369332"/>
          </a:xfrm>
          <a:prstGeom prst="rect">
            <a:avLst/>
          </a:prstGeom>
          <a:noFill/>
        </p:spPr>
        <p:txBody>
          <a:bodyPr wrap="square">
            <a:spAutoFit/>
          </a:bodyPr>
          <a:lstStyle/>
          <a:p>
            <a:pPr>
              <a:buNone/>
            </a:pPr>
            <a:r>
              <a:rPr lang="da-DK"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https://dds.dk/artikel/sadan-holder-i-et-godt-grupperadsmode</a:t>
            </a:r>
            <a:endParaRPr lang="da-DK"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60180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A6153-E262-D841-1629-961C9455B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5E064-F000-7574-D042-4AC3BAA92A88}"/>
              </a:ext>
            </a:extLst>
          </p:cNvPr>
          <p:cNvSpPr>
            <a:spLocks noGrp="1"/>
          </p:cNvSpPr>
          <p:nvPr>
            <p:ph type="title"/>
          </p:nvPr>
        </p:nvSpPr>
        <p:spPr>
          <a:xfrm>
            <a:off x="787176" y="869209"/>
            <a:ext cx="8703665" cy="1514537"/>
          </a:xfrm>
        </p:spPr>
        <p:txBody>
          <a:bodyPr>
            <a:noAutofit/>
          </a:bodyPr>
          <a:lstStyle/>
          <a:p>
            <a:pPr algn="l"/>
            <a:r>
              <a:rPr lang="da-DK" b="1" dirty="0"/>
              <a:t>Pkt. 7  Evt. Fremlæggelse af justeret budget for indeværende år</a:t>
            </a:r>
            <a:br>
              <a:rPr lang="da-DK" dirty="0"/>
            </a:br>
            <a:endParaRPr lang="da-DK" dirty="0"/>
          </a:p>
        </p:txBody>
      </p:sp>
      <p:sp>
        <p:nvSpPr>
          <p:cNvPr id="5" name="Tekstfelt 4">
            <a:extLst>
              <a:ext uri="{FF2B5EF4-FFF2-40B4-BE49-F238E27FC236}">
                <a16:creationId xmlns:a16="http://schemas.microsoft.com/office/drawing/2014/main" id="{3D0E4394-B9F9-B652-D176-CFCF96153B11}"/>
              </a:ext>
            </a:extLst>
          </p:cNvPr>
          <p:cNvSpPr txBox="1"/>
          <p:nvPr/>
        </p:nvSpPr>
        <p:spPr>
          <a:xfrm>
            <a:off x="724114" y="2545277"/>
            <a:ext cx="5170085" cy="2308324"/>
          </a:xfrm>
          <a:prstGeom prst="rect">
            <a:avLst/>
          </a:prstGeom>
          <a:noFill/>
        </p:spPr>
        <p:txBody>
          <a:bodyPr wrap="square">
            <a:spAutoFit/>
          </a:bodyPr>
          <a:lstStyle/>
          <a:p>
            <a:r>
              <a:rPr lang="en-GB" sz="1800" i="1" dirty="0" err="1"/>
              <a:t>Jfr</a:t>
            </a:r>
            <a:r>
              <a:rPr lang="en-GB" sz="1800" i="1" dirty="0"/>
              <a:t>. </a:t>
            </a:r>
            <a:r>
              <a:rPr lang="da-DK" i="1" dirty="0"/>
              <a:t>§ 64, stk. 4, litra a</a:t>
            </a:r>
          </a:p>
          <a:p>
            <a:endParaRPr lang="da-DK" sz="1800" i="1" dirty="0"/>
          </a:p>
          <a:p>
            <a:r>
              <a:rPr lang="da-DK" i="1" dirty="0"/>
              <a:t>I tilfælde af, at budgettet, som blev besluttet på sidste års generalforsamling, skal justeres, så skal dette godkendes af forsamlingen. </a:t>
            </a:r>
          </a:p>
          <a:p>
            <a:endParaRPr lang="da-DK" sz="1800" i="1" dirty="0"/>
          </a:p>
          <a:p>
            <a:r>
              <a:rPr lang="da-DK" dirty="0"/>
              <a:t>Fremlæggelse af justeret budget for indeværende år (skriv årstallet) ved kasserer </a:t>
            </a:r>
            <a:r>
              <a:rPr lang="en-GB" dirty="0"/>
              <a:t>Bent Bentsen</a:t>
            </a:r>
            <a:endParaRPr lang="en-GB" sz="1800" i="1" dirty="0"/>
          </a:p>
        </p:txBody>
      </p:sp>
      <p:pic>
        <p:nvPicPr>
          <p:cNvPr id="4" name="Picture Placeholder 17">
            <a:extLst>
              <a:ext uri="{FF2B5EF4-FFF2-40B4-BE49-F238E27FC236}">
                <a16:creationId xmlns:a16="http://schemas.microsoft.com/office/drawing/2014/main" id="{288957D0-5B94-8239-EE9F-B89353095A5B}"/>
              </a:ext>
            </a:extLst>
          </p:cNvPr>
          <p:cNvPicPr>
            <a:picLocks noChangeAspect="1"/>
          </p:cNvPicPr>
          <p:nvPr/>
        </p:nvPicPr>
        <p:blipFill>
          <a:blip r:embed="rId2"/>
          <a:srcRect t="11788" b="11788"/>
          <a:stretch/>
        </p:blipFill>
        <p:spPr>
          <a:xfrm>
            <a:off x="6453309" y="2565411"/>
            <a:ext cx="5519537" cy="3190050"/>
          </a:xfrm>
          <a:prstGeom prst="rect">
            <a:avLst/>
          </a:prstGeom>
        </p:spPr>
      </p:pic>
    </p:spTree>
    <p:extLst>
      <p:ext uri="{BB962C8B-B14F-4D97-AF65-F5344CB8AC3E}">
        <p14:creationId xmlns:p14="http://schemas.microsoft.com/office/powerpoint/2010/main" val="2697949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EDA6D-68C0-DFE7-76EB-C34DC3336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23052-38D2-8DDE-C9FA-A3E666420264}"/>
              </a:ext>
            </a:extLst>
          </p:cNvPr>
          <p:cNvSpPr>
            <a:spLocks noGrp="1"/>
          </p:cNvSpPr>
          <p:nvPr>
            <p:ph type="title"/>
          </p:nvPr>
        </p:nvSpPr>
        <p:spPr>
          <a:xfrm>
            <a:off x="570459" y="972127"/>
            <a:ext cx="7337523" cy="941079"/>
          </a:xfrm>
        </p:spPr>
        <p:txBody>
          <a:bodyPr>
            <a:noAutofit/>
          </a:bodyPr>
          <a:lstStyle/>
          <a:p>
            <a:pPr algn="l"/>
            <a:r>
              <a:rPr lang="da-DK" b="1" dirty="0"/>
              <a:t>Pkt. 8 </a:t>
            </a:r>
            <a:br>
              <a:rPr lang="da-DK" b="1" dirty="0"/>
            </a:br>
            <a:r>
              <a:rPr lang="da-DK" b="1" dirty="0"/>
              <a:t>Fastsættelse af antal pladser i bestyrelsen</a:t>
            </a:r>
            <a:endParaRPr lang="en-DK" dirty="0"/>
          </a:p>
        </p:txBody>
      </p:sp>
      <p:sp>
        <p:nvSpPr>
          <p:cNvPr id="5" name="Tekstfelt 4">
            <a:extLst>
              <a:ext uri="{FF2B5EF4-FFF2-40B4-BE49-F238E27FC236}">
                <a16:creationId xmlns:a16="http://schemas.microsoft.com/office/drawing/2014/main" id="{DDEB7F79-D604-7A0A-9658-F8D812FB4E22}"/>
              </a:ext>
            </a:extLst>
          </p:cNvPr>
          <p:cNvSpPr txBox="1"/>
          <p:nvPr/>
        </p:nvSpPr>
        <p:spPr>
          <a:xfrm>
            <a:off x="478173" y="2030758"/>
            <a:ext cx="6094948" cy="4524315"/>
          </a:xfrm>
          <a:prstGeom prst="rect">
            <a:avLst/>
          </a:prstGeom>
          <a:noFill/>
        </p:spPr>
        <p:txBody>
          <a:bodyPr wrap="square">
            <a:spAutoFit/>
          </a:bodyPr>
          <a:lstStyle/>
          <a:p>
            <a:r>
              <a:rPr lang="da-DK" i="1" dirty="0"/>
              <a:t>Det skal ske under hensyntagen til § 66, stk. 2.</a:t>
            </a:r>
            <a:br>
              <a:rPr lang="da-DK" dirty="0"/>
            </a:br>
            <a:r>
              <a:rPr lang="da-DK" i="1" dirty="0"/>
              <a:t>Bestyrelsen består som minimum af en </a:t>
            </a:r>
            <a:r>
              <a:rPr lang="da-DK" i="1" dirty="0" err="1"/>
              <a:t>forperson</a:t>
            </a:r>
            <a:r>
              <a:rPr lang="da-DK" i="1" dirty="0"/>
              <a:t> og en kasserer samt mindst et yderligere myndigt medlem. Vær opmærksom på at man skal være fyldt 15 år, regler for habilitet samt principper om diversitet jf. §§ 47-51. Grupperådet skal, når det sammensætter bestyrelsen, tillige tilstræbe at såvel forældre, unge spejdere og spejderledere er ligeligt repræsenteret.</a:t>
            </a:r>
            <a:endParaRPr lang="en-GB" dirty="0"/>
          </a:p>
          <a:p>
            <a:pPr marL="0" indent="0">
              <a:buNone/>
            </a:pPr>
            <a:endParaRPr lang="en-GB" dirty="0"/>
          </a:p>
          <a:p>
            <a:pPr marL="0" indent="0">
              <a:buNone/>
            </a:pPr>
            <a:endParaRPr lang="en-GB" dirty="0"/>
          </a:p>
          <a:p>
            <a:pPr marL="0" indent="0">
              <a:buNone/>
            </a:pPr>
            <a:r>
              <a:rPr lang="en-GB" dirty="0" err="1"/>
              <a:t>Bestyrelsen</a:t>
            </a:r>
            <a:r>
              <a:rPr lang="en-GB" dirty="0"/>
              <a:t> </a:t>
            </a:r>
            <a:r>
              <a:rPr lang="en-GB" dirty="0" err="1"/>
              <a:t>foreslår</a:t>
            </a:r>
            <a:r>
              <a:rPr lang="en-GB" dirty="0"/>
              <a:t> at </a:t>
            </a:r>
            <a:r>
              <a:rPr lang="en-GB" dirty="0" err="1"/>
              <a:t>bestyrelsen</a:t>
            </a:r>
            <a:r>
              <a:rPr lang="en-GB" dirty="0"/>
              <a:t> </a:t>
            </a:r>
            <a:r>
              <a:rPr lang="en-GB" dirty="0" err="1"/>
              <a:t>består</a:t>
            </a:r>
            <a:r>
              <a:rPr lang="en-GB" dirty="0"/>
              <a:t> </a:t>
            </a:r>
            <a:r>
              <a:rPr lang="en-GB" dirty="0" err="1"/>
              <a:t>af</a:t>
            </a:r>
            <a:r>
              <a:rPr lang="en-GB" dirty="0"/>
              <a:t>:</a:t>
            </a:r>
            <a:br>
              <a:rPr lang="en-GB" dirty="0"/>
            </a:br>
            <a:r>
              <a:rPr lang="en-GB" dirty="0"/>
              <a:t>1 </a:t>
            </a:r>
            <a:r>
              <a:rPr lang="en-GB" dirty="0" err="1"/>
              <a:t>Forperson</a:t>
            </a:r>
            <a:br>
              <a:rPr lang="en-GB" dirty="0"/>
            </a:br>
            <a:r>
              <a:rPr lang="en-GB" dirty="0"/>
              <a:t>1 Kasserer</a:t>
            </a:r>
            <a:br>
              <a:rPr lang="en-GB" dirty="0"/>
            </a:br>
            <a:r>
              <a:rPr lang="en-GB" dirty="0"/>
              <a:t>xx </a:t>
            </a:r>
            <a:r>
              <a:rPr lang="en-GB" dirty="0" err="1"/>
              <a:t>Bestyrelsesmedlemmer</a:t>
            </a:r>
            <a:br>
              <a:rPr lang="en-GB" dirty="0"/>
            </a:br>
            <a:br>
              <a:rPr lang="en-GB" sz="1800" dirty="0"/>
            </a:br>
            <a:br>
              <a:rPr lang="en-GB" sz="1800" dirty="0"/>
            </a:br>
            <a:endParaRPr lang="en-GB" sz="1800" dirty="0"/>
          </a:p>
        </p:txBody>
      </p:sp>
      <p:pic>
        <p:nvPicPr>
          <p:cNvPr id="4" name="Picture Placeholder 15">
            <a:extLst>
              <a:ext uri="{FF2B5EF4-FFF2-40B4-BE49-F238E27FC236}">
                <a16:creationId xmlns:a16="http://schemas.microsoft.com/office/drawing/2014/main" id="{9EE9BECC-0D02-03F3-B13B-B68D93CCCD3F}"/>
              </a:ext>
            </a:extLst>
          </p:cNvPr>
          <p:cNvPicPr>
            <a:picLocks noChangeAspect="1"/>
          </p:cNvPicPr>
          <p:nvPr/>
        </p:nvPicPr>
        <p:blipFill>
          <a:blip r:embed="rId2"/>
          <a:srcRect t="3045" b="3045"/>
          <a:stretch/>
        </p:blipFill>
        <p:spPr>
          <a:xfrm>
            <a:off x="7659134" y="958697"/>
            <a:ext cx="3493775" cy="5180395"/>
          </a:xfrm>
          <a:prstGeom prst="rect">
            <a:avLst/>
          </a:prstGeom>
        </p:spPr>
      </p:pic>
    </p:spTree>
    <p:extLst>
      <p:ext uri="{BB962C8B-B14F-4D97-AF65-F5344CB8AC3E}">
        <p14:creationId xmlns:p14="http://schemas.microsoft.com/office/powerpoint/2010/main" val="234678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84A6A-8CE2-FF3A-86F9-E303A5EBC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19FED-7C65-E1E3-68FB-6E869F377002}"/>
              </a:ext>
            </a:extLst>
          </p:cNvPr>
          <p:cNvSpPr>
            <a:spLocks noGrp="1"/>
          </p:cNvSpPr>
          <p:nvPr>
            <p:ph type="title"/>
          </p:nvPr>
        </p:nvSpPr>
        <p:spPr>
          <a:xfrm>
            <a:off x="1666875" y="706384"/>
            <a:ext cx="8259095" cy="1365250"/>
          </a:xfrm>
        </p:spPr>
        <p:txBody>
          <a:bodyPr/>
          <a:lstStyle/>
          <a:p>
            <a:r>
              <a:rPr lang="da-DK" b="1" dirty="0"/>
              <a:t>Pkt. 9 Valg af </a:t>
            </a:r>
            <a:r>
              <a:rPr lang="da-DK" b="1" dirty="0" err="1"/>
              <a:t>forperson</a:t>
            </a:r>
            <a:endParaRPr lang="en-DK" dirty="0"/>
          </a:p>
        </p:txBody>
      </p:sp>
      <p:sp>
        <p:nvSpPr>
          <p:cNvPr id="6" name="Text Placeholder 5">
            <a:extLst>
              <a:ext uri="{FF2B5EF4-FFF2-40B4-BE49-F238E27FC236}">
                <a16:creationId xmlns:a16="http://schemas.microsoft.com/office/drawing/2014/main" id="{06128C68-C4B0-1C26-91F9-DDF1B113747D}"/>
              </a:ext>
            </a:extLst>
          </p:cNvPr>
          <p:cNvSpPr>
            <a:spLocks noGrp="1"/>
          </p:cNvSpPr>
          <p:nvPr>
            <p:ph type="body" sz="quarter" idx="14"/>
          </p:nvPr>
        </p:nvSpPr>
        <p:spPr>
          <a:xfrm>
            <a:off x="1666875" y="2174329"/>
            <a:ext cx="6960016" cy="1722908"/>
          </a:xfrm>
        </p:spPr>
        <p:txBody>
          <a:bodyPr>
            <a:normAutofit/>
          </a:bodyPr>
          <a:lstStyle/>
          <a:p>
            <a:pPr marL="0" indent="0">
              <a:buNone/>
            </a:pPr>
            <a:r>
              <a:rPr lang="da-DK" sz="1800" dirty="0"/>
              <a:t>Valget gælder for en toårig periode. </a:t>
            </a:r>
            <a:br>
              <a:rPr lang="da-DK" sz="1800" dirty="0"/>
            </a:br>
            <a:br>
              <a:rPr lang="da-DK" sz="1800" dirty="0"/>
            </a:br>
            <a:r>
              <a:rPr lang="da-DK" sz="1800" dirty="0" err="1"/>
              <a:t>Forperson</a:t>
            </a:r>
            <a:r>
              <a:rPr lang="da-DK" sz="1800" dirty="0"/>
              <a:t> Christian Christensen ønsker at genopstille</a:t>
            </a:r>
            <a:br>
              <a:rPr lang="da-DK" sz="1800" dirty="0"/>
            </a:br>
            <a:r>
              <a:rPr lang="da-DK" sz="1800" i="1" dirty="0"/>
              <a:t>Er der andre forslag? </a:t>
            </a:r>
            <a:endParaRPr lang="en-DK" sz="1800" i="1" dirty="0"/>
          </a:p>
        </p:txBody>
      </p:sp>
    </p:spTree>
    <p:extLst>
      <p:ext uri="{BB962C8B-B14F-4D97-AF65-F5344CB8AC3E}">
        <p14:creationId xmlns:p14="http://schemas.microsoft.com/office/powerpoint/2010/main" val="92143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29EED-8610-ECA3-E6A0-7DB3A7894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BEC41-5546-116D-40AD-FF7144D83DF1}"/>
              </a:ext>
            </a:extLst>
          </p:cNvPr>
          <p:cNvSpPr>
            <a:spLocks noGrp="1"/>
          </p:cNvSpPr>
          <p:nvPr>
            <p:ph type="title"/>
          </p:nvPr>
        </p:nvSpPr>
        <p:spPr>
          <a:xfrm>
            <a:off x="1011894" y="992017"/>
            <a:ext cx="4874376" cy="941079"/>
          </a:xfrm>
        </p:spPr>
        <p:txBody>
          <a:bodyPr>
            <a:normAutofit/>
          </a:bodyPr>
          <a:lstStyle/>
          <a:p>
            <a:pPr algn="l"/>
            <a:r>
              <a:rPr lang="da-DK" b="1" dirty="0"/>
              <a:t>Pkt. 10 Valg af kasserer</a:t>
            </a:r>
            <a:endParaRPr lang="en-DK" b="1" dirty="0"/>
          </a:p>
        </p:txBody>
      </p:sp>
      <p:sp>
        <p:nvSpPr>
          <p:cNvPr id="5" name="Tekstfelt 4">
            <a:extLst>
              <a:ext uri="{FF2B5EF4-FFF2-40B4-BE49-F238E27FC236}">
                <a16:creationId xmlns:a16="http://schemas.microsoft.com/office/drawing/2014/main" id="{84952E11-42A1-3A36-5B32-F3432DB976E8}"/>
              </a:ext>
            </a:extLst>
          </p:cNvPr>
          <p:cNvSpPr txBox="1"/>
          <p:nvPr/>
        </p:nvSpPr>
        <p:spPr>
          <a:xfrm>
            <a:off x="925914" y="1997839"/>
            <a:ext cx="5170085" cy="3139321"/>
          </a:xfrm>
          <a:prstGeom prst="rect">
            <a:avLst/>
          </a:prstGeom>
          <a:noFill/>
        </p:spPr>
        <p:txBody>
          <a:bodyPr wrap="square">
            <a:spAutoFit/>
          </a:bodyPr>
          <a:lstStyle/>
          <a:p>
            <a:r>
              <a:rPr lang="da-DK" dirty="0"/>
              <a:t>Valget gælder for en toårig periode. </a:t>
            </a:r>
            <a:br>
              <a:rPr lang="da-DK" dirty="0"/>
            </a:br>
            <a:br>
              <a:rPr lang="da-DK" dirty="0"/>
            </a:br>
            <a:r>
              <a:rPr lang="da-DK" dirty="0"/>
              <a:t>Nuværende kasserer Hans Hansen ønsker ikke at genopstille.</a:t>
            </a:r>
            <a:br>
              <a:rPr lang="da-DK" dirty="0"/>
            </a:br>
            <a:r>
              <a:rPr lang="da-DK" i="1" dirty="0"/>
              <a:t>Bestyrelsen foreslår Ib Ibsen.</a:t>
            </a:r>
            <a:br>
              <a:rPr lang="da-DK" i="1" dirty="0"/>
            </a:br>
            <a:br>
              <a:rPr lang="da-DK" i="1" dirty="0"/>
            </a:br>
            <a:r>
              <a:rPr lang="da-DK" i="1" dirty="0"/>
              <a:t>Er der andre forslag? </a:t>
            </a:r>
            <a:endParaRPr lang="en-DK" i="1" dirty="0"/>
          </a:p>
          <a:p>
            <a:pPr marL="0" indent="0">
              <a:buNone/>
            </a:pPr>
            <a:br>
              <a:rPr lang="en-GB" dirty="0"/>
            </a:br>
            <a:br>
              <a:rPr lang="en-GB" sz="1800" dirty="0"/>
            </a:br>
            <a:br>
              <a:rPr lang="en-GB" sz="1800" dirty="0"/>
            </a:br>
            <a:endParaRPr lang="en-GB" sz="1800" dirty="0"/>
          </a:p>
        </p:txBody>
      </p:sp>
      <p:pic>
        <p:nvPicPr>
          <p:cNvPr id="3" name="Picture Placeholder 11">
            <a:extLst>
              <a:ext uri="{FF2B5EF4-FFF2-40B4-BE49-F238E27FC236}">
                <a16:creationId xmlns:a16="http://schemas.microsoft.com/office/drawing/2014/main" id="{288558B7-8F02-33FA-B912-BE09344724DE}"/>
              </a:ext>
            </a:extLst>
          </p:cNvPr>
          <p:cNvPicPr>
            <a:picLocks noChangeAspect="1"/>
          </p:cNvPicPr>
          <p:nvPr/>
        </p:nvPicPr>
        <p:blipFill>
          <a:blip r:embed="rId2"/>
          <a:srcRect l="21297" r="21297"/>
          <a:stretch>
            <a:fillRect/>
          </a:stretch>
        </p:blipFill>
        <p:spPr>
          <a:xfrm>
            <a:off x="6200889" y="1276834"/>
            <a:ext cx="5715690" cy="4264983"/>
          </a:xfrm>
          <a:prstGeom prst="rect">
            <a:avLst/>
          </a:prstGeom>
        </p:spPr>
      </p:pic>
    </p:spTree>
    <p:extLst>
      <p:ext uri="{BB962C8B-B14F-4D97-AF65-F5344CB8AC3E}">
        <p14:creationId xmlns:p14="http://schemas.microsoft.com/office/powerpoint/2010/main" val="168686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EAFAF-E2E2-8DF9-CA58-A7E32EC0F5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820C8-3766-E18F-9F5A-40CA45010076}"/>
              </a:ext>
            </a:extLst>
          </p:cNvPr>
          <p:cNvSpPr>
            <a:spLocks noGrp="1"/>
          </p:cNvSpPr>
          <p:nvPr>
            <p:ph type="title"/>
          </p:nvPr>
        </p:nvSpPr>
        <p:spPr>
          <a:xfrm>
            <a:off x="1496607" y="692151"/>
            <a:ext cx="9305925" cy="733052"/>
          </a:xfrm>
        </p:spPr>
        <p:txBody>
          <a:bodyPr/>
          <a:lstStyle/>
          <a:p>
            <a:r>
              <a:rPr lang="da-DK" b="1" dirty="0"/>
              <a:t>Pkt. 11 Valg til bestyrelsen</a:t>
            </a:r>
            <a:endParaRPr lang="en-DK" dirty="0"/>
          </a:p>
        </p:txBody>
      </p:sp>
      <p:sp>
        <p:nvSpPr>
          <p:cNvPr id="6" name="Text Placeholder 5">
            <a:extLst>
              <a:ext uri="{FF2B5EF4-FFF2-40B4-BE49-F238E27FC236}">
                <a16:creationId xmlns:a16="http://schemas.microsoft.com/office/drawing/2014/main" id="{D3E4DD04-D2F8-17DC-F15F-AFABFF7BEB2F}"/>
              </a:ext>
            </a:extLst>
          </p:cNvPr>
          <p:cNvSpPr>
            <a:spLocks noGrp="1"/>
          </p:cNvSpPr>
          <p:nvPr>
            <p:ph type="body" sz="quarter" idx="14"/>
          </p:nvPr>
        </p:nvSpPr>
        <p:spPr>
          <a:xfrm>
            <a:off x="1553364" y="2174328"/>
            <a:ext cx="4429125" cy="3991521"/>
          </a:xfrm>
        </p:spPr>
        <p:txBody>
          <a:bodyPr>
            <a:normAutofit/>
          </a:bodyPr>
          <a:lstStyle/>
          <a:p>
            <a:pPr marL="0" indent="0">
              <a:buNone/>
            </a:pPr>
            <a:r>
              <a:rPr lang="da-DK" sz="1800" dirty="0"/>
              <a:t>BB (villig til genvalg)</a:t>
            </a:r>
            <a:br>
              <a:rPr lang="da-DK" sz="1800" dirty="0"/>
            </a:br>
            <a:r>
              <a:rPr lang="da-DK" sz="1800" dirty="0"/>
              <a:t>CC (ønsker ikke genvalg)</a:t>
            </a:r>
            <a:br>
              <a:rPr lang="da-DK" sz="1800" dirty="0"/>
            </a:br>
            <a:r>
              <a:rPr lang="da-DK" sz="1800" dirty="0"/>
              <a:t>DD (villig til genvalg)</a:t>
            </a:r>
          </a:p>
        </p:txBody>
      </p:sp>
    </p:spTree>
    <p:extLst>
      <p:ext uri="{BB962C8B-B14F-4D97-AF65-F5344CB8AC3E}">
        <p14:creationId xmlns:p14="http://schemas.microsoft.com/office/powerpoint/2010/main" val="2326870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63081-70E9-0541-A920-71FCAA23F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C7017-52B1-F107-B7A5-1E0B74B44403}"/>
              </a:ext>
            </a:extLst>
          </p:cNvPr>
          <p:cNvSpPr>
            <a:spLocks noGrp="1"/>
          </p:cNvSpPr>
          <p:nvPr>
            <p:ph type="title"/>
          </p:nvPr>
        </p:nvSpPr>
        <p:spPr>
          <a:xfrm>
            <a:off x="787177" y="869209"/>
            <a:ext cx="6597392" cy="941079"/>
          </a:xfrm>
        </p:spPr>
        <p:txBody>
          <a:bodyPr>
            <a:noAutofit/>
          </a:bodyPr>
          <a:lstStyle/>
          <a:p>
            <a:pPr algn="l"/>
            <a:r>
              <a:rPr lang="da-DK" b="1" dirty="0"/>
              <a:t>Pkt. 12 Evt. valg af </a:t>
            </a:r>
            <a:r>
              <a:rPr lang="da-DK" b="1" dirty="0" err="1"/>
              <a:t>søkyndigt</a:t>
            </a:r>
            <a:r>
              <a:rPr lang="da-DK" b="1" dirty="0"/>
              <a:t> medlem</a:t>
            </a:r>
            <a:endParaRPr lang="da-DK" dirty="0"/>
          </a:p>
        </p:txBody>
      </p:sp>
      <p:sp>
        <p:nvSpPr>
          <p:cNvPr id="5" name="Tekstfelt 4">
            <a:extLst>
              <a:ext uri="{FF2B5EF4-FFF2-40B4-BE49-F238E27FC236}">
                <a16:creationId xmlns:a16="http://schemas.microsoft.com/office/drawing/2014/main" id="{72C12616-ECF1-9152-176D-B76AF22DCDC4}"/>
              </a:ext>
            </a:extLst>
          </p:cNvPr>
          <p:cNvSpPr txBox="1"/>
          <p:nvPr/>
        </p:nvSpPr>
        <p:spPr>
          <a:xfrm>
            <a:off x="925914" y="2376211"/>
            <a:ext cx="5170085" cy="646331"/>
          </a:xfrm>
          <a:prstGeom prst="rect">
            <a:avLst/>
          </a:prstGeom>
          <a:noFill/>
        </p:spPr>
        <p:txBody>
          <a:bodyPr wrap="square">
            <a:spAutoFit/>
          </a:bodyPr>
          <a:lstStyle/>
          <a:p>
            <a:r>
              <a:rPr lang="da-DK" dirty="0"/>
              <a:t>På valg er: </a:t>
            </a:r>
            <a:br>
              <a:rPr lang="da-DK" dirty="0"/>
            </a:br>
            <a:r>
              <a:rPr lang="da-DK" dirty="0"/>
              <a:t>EE (villig til genvalg) for en etårig periode</a:t>
            </a:r>
            <a:endParaRPr lang="en-GB" sz="1800" dirty="0"/>
          </a:p>
        </p:txBody>
      </p:sp>
      <p:pic>
        <p:nvPicPr>
          <p:cNvPr id="4" name="Picture Placeholder 17">
            <a:extLst>
              <a:ext uri="{FF2B5EF4-FFF2-40B4-BE49-F238E27FC236}">
                <a16:creationId xmlns:a16="http://schemas.microsoft.com/office/drawing/2014/main" id="{92C85F1E-3C69-67F4-F174-34440B13C161}"/>
              </a:ext>
            </a:extLst>
          </p:cNvPr>
          <p:cNvPicPr>
            <a:picLocks noChangeAspect="1"/>
          </p:cNvPicPr>
          <p:nvPr/>
        </p:nvPicPr>
        <p:blipFill>
          <a:blip r:embed="rId2"/>
          <a:srcRect t="11788" b="11788"/>
          <a:stretch/>
        </p:blipFill>
        <p:spPr>
          <a:xfrm>
            <a:off x="6453309" y="2565411"/>
            <a:ext cx="5519537" cy="3190050"/>
          </a:xfrm>
          <a:prstGeom prst="rect">
            <a:avLst/>
          </a:prstGeom>
        </p:spPr>
      </p:pic>
    </p:spTree>
    <p:extLst>
      <p:ext uri="{BB962C8B-B14F-4D97-AF65-F5344CB8AC3E}">
        <p14:creationId xmlns:p14="http://schemas.microsoft.com/office/powerpoint/2010/main" val="4241919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4882C-4120-8D07-9585-1D1D7ABE3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1FF62-B9BA-83E6-CB6E-E9C86BA341C0}"/>
              </a:ext>
            </a:extLst>
          </p:cNvPr>
          <p:cNvSpPr>
            <a:spLocks noGrp="1"/>
          </p:cNvSpPr>
          <p:nvPr>
            <p:ph type="title"/>
          </p:nvPr>
        </p:nvSpPr>
        <p:spPr>
          <a:xfrm>
            <a:off x="1666875" y="706384"/>
            <a:ext cx="8259095" cy="1365250"/>
          </a:xfrm>
        </p:spPr>
        <p:txBody>
          <a:bodyPr/>
          <a:lstStyle/>
          <a:p>
            <a:r>
              <a:rPr lang="da-DK" b="1" dirty="0"/>
              <a:t>Pkt. 13 Valg af revisor og evt. revisorsuppleant</a:t>
            </a:r>
            <a:endParaRPr lang="en-DK" dirty="0"/>
          </a:p>
        </p:txBody>
      </p:sp>
      <p:sp>
        <p:nvSpPr>
          <p:cNvPr id="6" name="Text Placeholder 5">
            <a:extLst>
              <a:ext uri="{FF2B5EF4-FFF2-40B4-BE49-F238E27FC236}">
                <a16:creationId xmlns:a16="http://schemas.microsoft.com/office/drawing/2014/main" id="{BC36DF18-27D1-20E7-E246-A7D76AE380F2}"/>
              </a:ext>
            </a:extLst>
          </p:cNvPr>
          <p:cNvSpPr>
            <a:spLocks noGrp="1"/>
          </p:cNvSpPr>
          <p:nvPr>
            <p:ph type="body" sz="quarter" idx="14"/>
          </p:nvPr>
        </p:nvSpPr>
        <p:spPr>
          <a:xfrm>
            <a:off x="1666875" y="2174329"/>
            <a:ext cx="6960016" cy="1722908"/>
          </a:xfrm>
        </p:spPr>
        <p:txBody>
          <a:bodyPr>
            <a:normAutofit/>
          </a:bodyPr>
          <a:lstStyle/>
          <a:p>
            <a:pPr marL="0" indent="0">
              <a:buNone/>
            </a:pPr>
            <a:r>
              <a:rPr lang="da-DK" sz="1800" dirty="0"/>
              <a:t>På valg for en etårig periode</a:t>
            </a:r>
            <a:br>
              <a:rPr lang="da-DK" sz="1800" dirty="0"/>
            </a:br>
            <a:r>
              <a:rPr lang="da-DK" sz="1800" dirty="0"/>
              <a:t>FF (villig til genvalg)</a:t>
            </a:r>
            <a:br>
              <a:rPr lang="da-DK" dirty="0"/>
            </a:br>
            <a:br>
              <a:rPr lang="da-DK" dirty="0"/>
            </a:br>
            <a:endParaRPr lang="en-DK" sz="1800" i="1" dirty="0"/>
          </a:p>
        </p:txBody>
      </p:sp>
    </p:spTree>
    <p:extLst>
      <p:ext uri="{BB962C8B-B14F-4D97-AF65-F5344CB8AC3E}">
        <p14:creationId xmlns:p14="http://schemas.microsoft.com/office/powerpoint/2010/main" val="225124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91FA8-1E88-883A-C5FD-107E12E76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85F1B0-7AED-9413-CF88-4B1B060D74F7}"/>
              </a:ext>
            </a:extLst>
          </p:cNvPr>
          <p:cNvSpPr>
            <a:spLocks noGrp="1"/>
          </p:cNvSpPr>
          <p:nvPr>
            <p:ph type="title"/>
          </p:nvPr>
        </p:nvSpPr>
        <p:spPr>
          <a:xfrm>
            <a:off x="655846" y="692150"/>
            <a:ext cx="9867653" cy="1365250"/>
          </a:xfrm>
        </p:spPr>
        <p:txBody>
          <a:bodyPr/>
          <a:lstStyle/>
          <a:p>
            <a:r>
              <a:rPr lang="da-DK" b="1" dirty="0"/>
              <a:t>Pkt. 14 Valg af fem stemmeberettigede til divisionsrådet</a:t>
            </a:r>
            <a:endParaRPr lang="en-DK" dirty="0"/>
          </a:p>
        </p:txBody>
      </p:sp>
      <p:sp>
        <p:nvSpPr>
          <p:cNvPr id="6" name="Text Placeholder 5">
            <a:extLst>
              <a:ext uri="{FF2B5EF4-FFF2-40B4-BE49-F238E27FC236}">
                <a16:creationId xmlns:a16="http://schemas.microsoft.com/office/drawing/2014/main" id="{B8124802-E7A5-8605-FDF3-8401DE4CD2A2}"/>
              </a:ext>
            </a:extLst>
          </p:cNvPr>
          <p:cNvSpPr>
            <a:spLocks noGrp="1"/>
          </p:cNvSpPr>
          <p:nvPr>
            <p:ph type="body" sz="quarter" idx="14"/>
          </p:nvPr>
        </p:nvSpPr>
        <p:spPr>
          <a:xfrm>
            <a:off x="6096000" y="2174328"/>
            <a:ext cx="5583095" cy="3991521"/>
          </a:xfrm>
        </p:spPr>
        <p:txBody>
          <a:bodyPr/>
          <a:lstStyle/>
          <a:p>
            <a:pPr marL="0" indent="0">
              <a:buNone/>
            </a:pPr>
            <a:r>
              <a:rPr lang="da-DK" dirty="0"/>
              <a:t> </a:t>
            </a:r>
            <a:r>
              <a:rPr lang="da-DK" sz="1800" i="1" dirty="0"/>
              <a:t>(gælder for en etårig periode)</a:t>
            </a:r>
            <a:endParaRPr lang="en-DK" sz="1800" dirty="0"/>
          </a:p>
        </p:txBody>
      </p:sp>
    </p:spTree>
    <p:extLst>
      <p:ext uri="{BB962C8B-B14F-4D97-AF65-F5344CB8AC3E}">
        <p14:creationId xmlns:p14="http://schemas.microsoft.com/office/powerpoint/2010/main" val="3172718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D574D-CA43-D250-F25E-D7F94097C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6739D-A17C-D3F1-DAAF-11BCC9893ACA}"/>
              </a:ext>
            </a:extLst>
          </p:cNvPr>
          <p:cNvSpPr>
            <a:spLocks noGrp="1"/>
          </p:cNvSpPr>
          <p:nvPr>
            <p:ph type="title"/>
          </p:nvPr>
        </p:nvSpPr>
        <p:spPr>
          <a:xfrm>
            <a:off x="925914" y="1339749"/>
            <a:ext cx="9321672" cy="941079"/>
          </a:xfrm>
        </p:spPr>
        <p:txBody>
          <a:bodyPr>
            <a:noAutofit/>
          </a:bodyPr>
          <a:lstStyle/>
          <a:p>
            <a:pPr algn="l"/>
            <a:r>
              <a:rPr lang="da-DK" b="1" dirty="0"/>
              <a:t>Pkt. 15 Valg af to stemmeberettigede til korpsrådet</a:t>
            </a:r>
          </a:p>
        </p:txBody>
      </p:sp>
      <p:sp>
        <p:nvSpPr>
          <p:cNvPr id="5" name="Tekstfelt 4">
            <a:extLst>
              <a:ext uri="{FF2B5EF4-FFF2-40B4-BE49-F238E27FC236}">
                <a16:creationId xmlns:a16="http://schemas.microsoft.com/office/drawing/2014/main" id="{7003A5B1-0E17-653D-CF2E-4EC1AA3B5D86}"/>
              </a:ext>
            </a:extLst>
          </p:cNvPr>
          <p:cNvSpPr txBox="1"/>
          <p:nvPr/>
        </p:nvSpPr>
        <p:spPr>
          <a:xfrm>
            <a:off x="925914" y="2376211"/>
            <a:ext cx="5170085" cy="1200329"/>
          </a:xfrm>
          <a:prstGeom prst="rect">
            <a:avLst/>
          </a:prstGeom>
          <a:noFill/>
        </p:spPr>
        <p:txBody>
          <a:bodyPr wrap="square">
            <a:spAutoFit/>
          </a:bodyPr>
          <a:lstStyle/>
          <a:p>
            <a:r>
              <a:rPr lang="da-DK" i="1" dirty="0"/>
              <a:t>Nævn de to personer og sikre jer, at de ikke er stemmeberettigede til korpsrådsmødet i anden sammenhæng.</a:t>
            </a:r>
            <a:br>
              <a:rPr lang="da-DK" i="1" dirty="0"/>
            </a:br>
            <a:r>
              <a:rPr lang="da-DK" i="1" dirty="0"/>
              <a:t>(gælder for en etårig periode)</a:t>
            </a:r>
            <a:endParaRPr lang="en-GB" sz="1800" dirty="0"/>
          </a:p>
        </p:txBody>
      </p:sp>
      <p:pic>
        <p:nvPicPr>
          <p:cNvPr id="3" name="Picture Placeholder 21">
            <a:extLst>
              <a:ext uri="{FF2B5EF4-FFF2-40B4-BE49-F238E27FC236}">
                <a16:creationId xmlns:a16="http://schemas.microsoft.com/office/drawing/2014/main" id="{4A99C694-5439-CADE-6206-C45BDD3ABD90}"/>
              </a:ext>
            </a:extLst>
          </p:cNvPr>
          <p:cNvPicPr>
            <a:picLocks noChangeAspect="1"/>
          </p:cNvPicPr>
          <p:nvPr/>
        </p:nvPicPr>
        <p:blipFill>
          <a:blip r:embed="rId2"/>
          <a:srcRect l="3918" r="3918"/>
          <a:stretch/>
        </p:blipFill>
        <p:spPr>
          <a:xfrm>
            <a:off x="6095999" y="2280828"/>
            <a:ext cx="5498715" cy="3737656"/>
          </a:xfrm>
          <a:prstGeom prst="rect">
            <a:avLst/>
          </a:prstGeom>
        </p:spPr>
      </p:pic>
    </p:spTree>
    <p:extLst>
      <p:ext uri="{BB962C8B-B14F-4D97-AF65-F5344CB8AC3E}">
        <p14:creationId xmlns:p14="http://schemas.microsoft.com/office/powerpoint/2010/main" val="1257305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C6109-AD0B-4D49-39BD-9ED3D2A42FB7}"/>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AB29CAF7-4388-64FB-3777-2BCC12BAE90C}"/>
              </a:ext>
            </a:extLst>
          </p:cNvPr>
          <p:cNvSpPr txBox="1"/>
          <p:nvPr/>
        </p:nvSpPr>
        <p:spPr>
          <a:xfrm>
            <a:off x="1054714" y="1183780"/>
            <a:ext cx="6094948" cy="584775"/>
          </a:xfrm>
          <a:prstGeom prst="rect">
            <a:avLst/>
          </a:prstGeom>
          <a:noFill/>
        </p:spPr>
        <p:txBody>
          <a:bodyPr wrap="square">
            <a:spAutoFit/>
          </a:bodyPr>
          <a:lstStyle/>
          <a:p>
            <a:pPr marL="0" indent="0">
              <a:buNone/>
            </a:pPr>
            <a:r>
              <a:rPr lang="da-DK" sz="3200" b="1" dirty="0"/>
              <a:t>Pkt. 16 Eventuelt</a:t>
            </a:r>
          </a:p>
        </p:txBody>
      </p:sp>
      <p:pic>
        <p:nvPicPr>
          <p:cNvPr id="4" name="Picture 6">
            <a:extLst>
              <a:ext uri="{FF2B5EF4-FFF2-40B4-BE49-F238E27FC236}">
                <a16:creationId xmlns:a16="http://schemas.microsoft.com/office/drawing/2014/main" id="{259B2681-C10E-8BE4-1E34-5BB13B960D0D}"/>
              </a:ext>
            </a:extLst>
          </p:cNvPr>
          <p:cNvPicPr>
            <a:picLocks noChangeAspect="1"/>
          </p:cNvPicPr>
          <p:nvPr/>
        </p:nvPicPr>
        <p:blipFill>
          <a:blip r:embed="rId3"/>
          <a:stretch>
            <a:fillRect/>
          </a:stretch>
        </p:blipFill>
        <p:spPr>
          <a:xfrm>
            <a:off x="6626037" y="1803526"/>
            <a:ext cx="4327779" cy="3916204"/>
          </a:xfrm>
          <a:prstGeom prst="rect">
            <a:avLst/>
          </a:prstGeom>
        </p:spPr>
      </p:pic>
    </p:spTree>
    <p:extLst>
      <p:ext uri="{BB962C8B-B14F-4D97-AF65-F5344CB8AC3E}">
        <p14:creationId xmlns:p14="http://schemas.microsoft.com/office/powerpoint/2010/main" val="218079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F9EC2-4ECC-D37F-D3CF-C0CECD1E7730}"/>
              </a:ext>
            </a:extLst>
          </p:cNvPr>
          <p:cNvSpPr>
            <a:spLocks noGrp="1"/>
          </p:cNvSpPr>
          <p:nvPr>
            <p:ph type="ctrTitle"/>
          </p:nvPr>
        </p:nvSpPr>
        <p:spPr/>
        <p:txBody>
          <a:bodyPr>
            <a:normAutofit fontScale="90000"/>
          </a:bodyPr>
          <a:lstStyle/>
          <a:p>
            <a:r>
              <a:rPr lang="da-DK" dirty="0"/>
              <a:t>Velkommen til generalforsamling</a:t>
            </a:r>
            <a:endParaRPr lang="en-DK" dirty="0"/>
          </a:p>
        </p:txBody>
      </p:sp>
    </p:spTree>
    <p:extLst>
      <p:ext uri="{BB962C8B-B14F-4D97-AF65-F5344CB8AC3E}">
        <p14:creationId xmlns:p14="http://schemas.microsoft.com/office/powerpoint/2010/main" val="23698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1247-3EB5-57D2-0FF2-986EFE67DE69}"/>
              </a:ext>
            </a:extLst>
          </p:cNvPr>
          <p:cNvSpPr>
            <a:spLocks noGrp="1"/>
          </p:cNvSpPr>
          <p:nvPr>
            <p:ph type="title"/>
          </p:nvPr>
        </p:nvSpPr>
        <p:spPr>
          <a:xfrm>
            <a:off x="607432" y="610169"/>
            <a:ext cx="4429125" cy="594317"/>
          </a:xfrm>
        </p:spPr>
        <p:txBody>
          <a:bodyPr/>
          <a:lstStyle/>
          <a:p>
            <a:r>
              <a:rPr lang="da-DK" dirty="0"/>
              <a:t>Dagsorden</a:t>
            </a:r>
            <a:endParaRPr lang="en-DK" dirty="0"/>
          </a:p>
        </p:txBody>
      </p:sp>
      <p:sp>
        <p:nvSpPr>
          <p:cNvPr id="6" name="Text Placeholder 5">
            <a:extLst>
              <a:ext uri="{FF2B5EF4-FFF2-40B4-BE49-F238E27FC236}">
                <a16:creationId xmlns:a16="http://schemas.microsoft.com/office/drawing/2014/main" id="{5C78AD01-65A9-6732-6B06-0168D59214C0}"/>
              </a:ext>
            </a:extLst>
          </p:cNvPr>
          <p:cNvSpPr>
            <a:spLocks noGrp="1"/>
          </p:cNvSpPr>
          <p:nvPr>
            <p:ph type="body" sz="quarter" idx="14"/>
          </p:nvPr>
        </p:nvSpPr>
        <p:spPr>
          <a:xfrm>
            <a:off x="607432" y="1417889"/>
            <a:ext cx="5597876" cy="3991521"/>
          </a:xfrm>
        </p:spPr>
        <p:txBody>
          <a:bodyPr>
            <a:normAutofit lnSpcReduction="10000"/>
          </a:bodyPr>
          <a:lstStyle/>
          <a:p>
            <a:pPr marL="0" indent="0">
              <a:buNone/>
            </a:pPr>
            <a:r>
              <a:rPr lang="da-DK" b="1" dirty="0"/>
              <a:t>Pkt. 1 Valg af dirigent og referent</a:t>
            </a:r>
            <a:br>
              <a:rPr lang="da-DK" b="1" dirty="0"/>
            </a:br>
            <a:r>
              <a:rPr lang="da-DK" b="1" dirty="0"/>
              <a:t>Pkt. 2 Fremlæggelse af bestyrelsens beretning</a:t>
            </a:r>
            <a:br>
              <a:rPr lang="da-DK" b="1" dirty="0"/>
            </a:br>
            <a:r>
              <a:rPr lang="da-DK" b="1" dirty="0"/>
              <a:t>Pkt. 3 Fremlæggelse af årsregnskabet for</a:t>
            </a:r>
            <a:r>
              <a:rPr lang="da-DK" dirty="0"/>
              <a:t> </a:t>
            </a:r>
            <a:r>
              <a:rPr lang="da-DK" b="1" dirty="0"/>
              <a:t>til vedtagelse</a:t>
            </a:r>
            <a:r>
              <a:rPr lang="da-DK" dirty="0"/>
              <a:t> </a:t>
            </a:r>
            <a:r>
              <a:rPr lang="da-DK" i="1" dirty="0"/>
              <a:t>(det foregående år)</a:t>
            </a:r>
            <a:br>
              <a:rPr lang="da-DK" i="1" dirty="0"/>
            </a:br>
            <a:r>
              <a:rPr lang="da-DK" b="1" dirty="0"/>
              <a:t>Pkt. 4 Behandling af indkomne forslag </a:t>
            </a:r>
            <a:r>
              <a:rPr lang="da-DK" i="1" dirty="0"/>
              <a:t>(hvis der er modtaget nogen)</a:t>
            </a:r>
            <a:br>
              <a:rPr lang="da-DK" i="1" dirty="0"/>
            </a:br>
            <a:r>
              <a:rPr lang="da-DK" b="1" dirty="0"/>
              <a:t>Pkt. 5 Fremlæggelse af udviklingsplan til vedtagelse</a:t>
            </a:r>
            <a:r>
              <a:rPr lang="da-DK" dirty="0"/>
              <a:t> </a:t>
            </a:r>
            <a:br>
              <a:rPr lang="da-DK" dirty="0"/>
            </a:br>
            <a:r>
              <a:rPr lang="da-DK" b="1" dirty="0"/>
              <a:t>Pkt. 6 Fremlæggelse af budget </a:t>
            </a:r>
            <a:br>
              <a:rPr lang="da-DK" b="1" dirty="0"/>
            </a:br>
            <a:r>
              <a:rPr lang="da-DK" b="1" dirty="0"/>
              <a:t>             </a:t>
            </a:r>
            <a:r>
              <a:rPr lang="da-DK" dirty="0"/>
              <a:t>-herunder kontingent for det kommende år til vedtagelse</a:t>
            </a:r>
          </a:p>
          <a:p>
            <a:pPr marL="0" indent="0">
              <a:buNone/>
            </a:pPr>
            <a:r>
              <a:rPr lang="da-DK" b="1" dirty="0"/>
              <a:t>Pkt. 7 Fremlæggelse af justeret budget for indeværende år til godkendelse</a:t>
            </a:r>
            <a:br>
              <a:rPr lang="da-DK" b="1" dirty="0"/>
            </a:br>
            <a:r>
              <a:rPr lang="da-DK" b="1" dirty="0"/>
              <a:t>Pkt. 8 Fastsættelse af antal pladser i bestyrelsen</a:t>
            </a:r>
            <a:br>
              <a:rPr lang="da-DK" b="1" dirty="0"/>
            </a:br>
            <a:r>
              <a:rPr lang="da-DK" b="1" dirty="0"/>
              <a:t>Pkt. 9 Valg af </a:t>
            </a:r>
            <a:r>
              <a:rPr lang="da-DK" b="1" dirty="0" err="1"/>
              <a:t>forperson</a:t>
            </a:r>
            <a:r>
              <a:rPr lang="da-DK" dirty="0"/>
              <a:t> </a:t>
            </a:r>
            <a:r>
              <a:rPr lang="da-DK" i="1" dirty="0"/>
              <a:t>(gælder for en toårig periode)</a:t>
            </a:r>
            <a:br>
              <a:rPr lang="da-DK" i="1" dirty="0"/>
            </a:br>
            <a:r>
              <a:rPr lang="da-DK" b="1" dirty="0"/>
              <a:t>Pkt. 10 Valg af kasserer</a:t>
            </a:r>
            <a:r>
              <a:rPr lang="da-DK" dirty="0"/>
              <a:t> </a:t>
            </a:r>
            <a:r>
              <a:rPr lang="da-DK" i="1" dirty="0"/>
              <a:t>(gælder for en toårig periode)</a:t>
            </a:r>
            <a:br>
              <a:rPr lang="da-DK" i="1" dirty="0"/>
            </a:br>
            <a:r>
              <a:rPr lang="da-DK" b="1" dirty="0"/>
              <a:t>Pkt. 11 Valg til bestyrelsen</a:t>
            </a:r>
            <a:r>
              <a:rPr lang="da-DK" dirty="0"/>
              <a:t> </a:t>
            </a:r>
            <a:r>
              <a:rPr lang="da-DK" i="1" dirty="0"/>
              <a:t>(gælder for en toårig periode)</a:t>
            </a:r>
            <a:br>
              <a:rPr lang="da-DK" i="1" dirty="0"/>
            </a:br>
            <a:r>
              <a:rPr lang="da-DK" b="1" dirty="0"/>
              <a:t>Pkt. 12 Evt. valg af </a:t>
            </a:r>
            <a:r>
              <a:rPr lang="da-DK" b="1" dirty="0" err="1"/>
              <a:t>søkyndigt</a:t>
            </a:r>
            <a:r>
              <a:rPr lang="da-DK" b="1" dirty="0"/>
              <a:t> medlem </a:t>
            </a:r>
            <a:br>
              <a:rPr lang="da-DK" b="1" dirty="0"/>
            </a:br>
            <a:r>
              <a:rPr lang="da-DK" b="1" dirty="0"/>
              <a:t>Pkt. 13 Valg af revisor og evt. revisorsuppleant</a:t>
            </a:r>
            <a:r>
              <a:rPr lang="da-DK" dirty="0"/>
              <a:t> </a:t>
            </a:r>
            <a:r>
              <a:rPr lang="da-DK" i="1" dirty="0"/>
              <a:t>(gælder for en etårig periode)</a:t>
            </a:r>
            <a:br>
              <a:rPr lang="da-DK" dirty="0"/>
            </a:br>
            <a:r>
              <a:rPr lang="da-DK" b="1" dirty="0"/>
              <a:t>Pkt. 14 Valg af fem stemmeberettigede til divisionsrådet</a:t>
            </a:r>
            <a:r>
              <a:rPr lang="da-DK" dirty="0"/>
              <a:t> </a:t>
            </a:r>
            <a:br>
              <a:rPr lang="da-DK" dirty="0"/>
            </a:br>
            <a:r>
              <a:rPr lang="da-DK" i="1" dirty="0"/>
              <a:t>(gælder for en etårig periode)</a:t>
            </a:r>
            <a:br>
              <a:rPr lang="da-DK" i="1" dirty="0"/>
            </a:br>
            <a:r>
              <a:rPr lang="da-DK" b="1" dirty="0"/>
              <a:t>Pkt. 15 Valg af to stemmeberettigede til korpsrådet</a:t>
            </a:r>
            <a:r>
              <a:rPr lang="da-DK" dirty="0"/>
              <a:t> </a:t>
            </a:r>
            <a:br>
              <a:rPr lang="da-DK" dirty="0"/>
            </a:br>
            <a:r>
              <a:rPr lang="da-DK" i="1" dirty="0"/>
              <a:t>(gælder for en etårig periode)</a:t>
            </a:r>
            <a:br>
              <a:rPr lang="da-DK" i="1" dirty="0"/>
            </a:br>
            <a:r>
              <a:rPr lang="da-DK" b="1" dirty="0"/>
              <a:t>Pkt. 16 Eventuelt</a:t>
            </a:r>
            <a:endParaRPr lang="da-DK" dirty="0"/>
          </a:p>
        </p:txBody>
      </p:sp>
    </p:spTree>
    <p:extLst>
      <p:ext uri="{BB962C8B-B14F-4D97-AF65-F5344CB8AC3E}">
        <p14:creationId xmlns:p14="http://schemas.microsoft.com/office/powerpoint/2010/main" val="48679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1247-3EB5-57D2-0FF2-986EFE67DE69}"/>
              </a:ext>
            </a:extLst>
          </p:cNvPr>
          <p:cNvSpPr>
            <a:spLocks noGrp="1"/>
          </p:cNvSpPr>
          <p:nvPr>
            <p:ph type="title"/>
          </p:nvPr>
        </p:nvSpPr>
        <p:spPr>
          <a:xfrm>
            <a:off x="567559" y="496657"/>
            <a:ext cx="5625136" cy="726747"/>
          </a:xfrm>
        </p:spPr>
        <p:txBody>
          <a:bodyPr/>
          <a:lstStyle/>
          <a:p>
            <a:r>
              <a:rPr lang="da-DK" b="1" dirty="0"/>
              <a:t>Pkt. 1 Valg af dirigent og referent</a:t>
            </a:r>
            <a:endParaRPr lang="en-DK" dirty="0"/>
          </a:p>
        </p:txBody>
      </p:sp>
      <p:sp>
        <p:nvSpPr>
          <p:cNvPr id="6" name="Text Placeholder 5">
            <a:extLst>
              <a:ext uri="{FF2B5EF4-FFF2-40B4-BE49-F238E27FC236}">
                <a16:creationId xmlns:a16="http://schemas.microsoft.com/office/drawing/2014/main" id="{5C78AD01-65A9-6732-6B06-0168D59214C0}"/>
              </a:ext>
            </a:extLst>
          </p:cNvPr>
          <p:cNvSpPr>
            <a:spLocks noGrp="1"/>
          </p:cNvSpPr>
          <p:nvPr>
            <p:ph type="body" sz="quarter" idx="14"/>
          </p:nvPr>
        </p:nvSpPr>
        <p:spPr>
          <a:xfrm>
            <a:off x="632657" y="1433239"/>
            <a:ext cx="4429125" cy="3991521"/>
          </a:xfrm>
        </p:spPr>
        <p:txBody>
          <a:bodyPr/>
          <a:lstStyle/>
          <a:p>
            <a:pPr marL="0" indent="0">
              <a:buNone/>
            </a:pPr>
            <a:r>
              <a:rPr lang="da-DK" sz="1800" noProof="0" dirty="0"/>
              <a:t>Bestyrelsen foreslår som dirigent:</a:t>
            </a:r>
            <a:br>
              <a:rPr lang="da-DK" sz="1800" noProof="0" dirty="0"/>
            </a:br>
            <a:r>
              <a:rPr lang="da-DK" sz="1800" noProof="0" dirty="0"/>
              <a:t>Anders Andersen</a:t>
            </a:r>
            <a:br>
              <a:rPr lang="da-DK" sz="1800" noProof="0" dirty="0"/>
            </a:br>
            <a:br>
              <a:rPr lang="da-DK" sz="1800" noProof="0" dirty="0"/>
            </a:br>
            <a:r>
              <a:rPr lang="da-DK" sz="1800" noProof="0" dirty="0"/>
              <a:t>Bestyrelsen foreslår som referent:</a:t>
            </a:r>
            <a:br>
              <a:rPr lang="da-DK" sz="1800" noProof="0" dirty="0"/>
            </a:br>
            <a:r>
              <a:rPr lang="da-DK" sz="1800" noProof="0" dirty="0"/>
              <a:t>Bent Bentsen</a:t>
            </a:r>
          </a:p>
          <a:p>
            <a:pPr marL="0" indent="0">
              <a:buNone/>
            </a:pPr>
            <a:endParaRPr lang="en-DK" dirty="0"/>
          </a:p>
        </p:txBody>
      </p:sp>
    </p:spTree>
    <p:extLst>
      <p:ext uri="{BB962C8B-B14F-4D97-AF65-F5344CB8AC3E}">
        <p14:creationId xmlns:p14="http://schemas.microsoft.com/office/powerpoint/2010/main" val="267500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C85E-3322-0B3F-668E-ED36E3A8DB56}"/>
              </a:ext>
            </a:extLst>
          </p:cNvPr>
          <p:cNvSpPr>
            <a:spLocks noGrp="1"/>
          </p:cNvSpPr>
          <p:nvPr>
            <p:ph type="title"/>
          </p:nvPr>
        </p:nvSpPr>
        <p:spPr>
          <a:xfrm>
            <a:off x="1666875" y="706384"/>
            <a:ext cx="8259095" cy="1365250"/>
          </a:xfrm>
        </p:spPr>
        <p:txBody>
          <a:bodyPr/>
          <a:lstStyle/>
          <a:p>
            <a:r>
              <a:rPr lang="da-DK" b="1" dirty="0"/>
              <a:t>Pkt. 2 Fremlæggelse af bestyrelsens beretning</a:t>
            </a:r>
            <a:endParaRPr lang="en-DK" dirty="0"/>
          </a:p>
        </p:txBody>
      </p:sp>
      <p:sp>
        <p:nvSpPr>
          <p:cNvPr id="6" name="Text Placeholder 5">
            <a:extLst>
              <a:ext uri="{FF2B5EF4-FFF2-40B4-BE49-F238E27FC236}">
                <a16:creationId xmlns:a16="http://schemas.microsoft.com/office/drawing/2014/main" id="{B6E2C866-3D6D-BCD0-EC05-0BC071E804BA}"/>
              </a:ext>
            </a:extLst>
          </p:cNvPr>
          <p:cNvSpPr>
            <a:spLocks noGrp="1"/>
          </p:cNvSpPr>
          <p:nvPr>
            <p:ph type="body" sz="quarter" idx="14"/>
          </p:nvPr>
        </p:nvSpPr>
        <p:spPr>
          <a:xfrm>
            <a:off x="1666875" y="2174329"/>
            <a:ext cx="6960016" cy="1722908"/>
          </a:xfrm>
        </p:spPr>
        <p:txBody>
          <a:bodyPr>
            <a:normAutofit/>
          </a:bodyPr>
          <a:lstStyle/>
          <a:p>
            <a:pPr marL="0" indent="0">
              <a:buNone/>
            </a:pPr>
            <a:r>
              <a:rPr lang="da-DK" i="1" dirty="0"/>
              <a:t>– herunder opfølgning på arbejdet med den gældende udviklingsplan samt opfølgning på det arbejde, som bestyrelsen har udført på baggrund af rådsmødets tidligere beslutninger.</a:t>
            </a:r>
            <a:endParaRPr lang="da-DK" sz="1800" dirty="0"/>
          </a:p>
          <a:p>
            <a:pPr marL="0" indent="0">
              <a:buNone/>
            </a:pPr>
            <a:endParaRPr lang="da-DK" sz="1800" dirty="0"/>
          </a:p>
          <a:p>
            <a:pPr marL="0" indent="0">
              <a:buNone/>
            </a:pPr>
            <a:r>
              <a:rPr lang="da-DK" sz="1800" dirty="0"/>
              <a:t>Den mundtlige beretning fremlægges af Anders Andersen</a:t>
            </a:r>
            <a:endParaRPr lang="en-DK" sz="1800" dirty="0"/>
          </a:p>
        </p:txBody>
      </p:sp>
    </p:spTree>
    <p:extLst>
      <p:ext uri="{BB962C8B-B14F-4D97-AF65-F5344CB8AC3E}">
        <p14:creationId xmlns:p14="http://schemas.microsoft.com/office/powerpoint/2010/main" val="3079150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C85E-3322-0B3F-668E-ED36E3A8DB56}"/>
              </a:ext>
            </a:extLst>
          </p:cNvPr>
          <p:cNvSpPr>
            <a:spLocks noGrp="1"/>
          </p:cNvSpPr>
          <p:nvPr>
            <p:ph type="title"/>
          </p:nvPr>
        </p:nvSpPr>
        <p:spPr>
          <a:xfrm>
            <a:off x="655846" y="692150"/>
            <a:ext cx="9867653" cy="1365250"/>
          </a:xfrm>
        </p:spPr>
        <p:txBody>
          <a:bodyPr/>
          <a:lstStyle/>
          <a:p>
            <a:r>
              <a:rPr lang="da-DK" b="1" dirty="0"/>
              <a:t>Pkt. 3 Fremlæggelse af årsregnskabet</a:t>
            </a:r>
            <a:r>
              <a:rPr lang="da-DK" dirty="0"/>
              <a:t> </a:t>
            </a:r>
            <a:r>
              <a:rPr lang="da-DK" b="1" dirty="0"/>
              <a:t>til vedtagelse</a:t>
            </a:r>
            <a:endParaRPr lang="en-DK" dirty="0"/>
          </a:p>
        </p:txBody>
      </p:sp>
      <p:sp>
        <p:nvSpPr>
          <p:cNvPr id="6" name="Text Placeholder 5">
            <a:extLst>
              <a:ext uri="{FF2B5EF4-FFF2-40B4-BE49-F238E27FC236}">
                <a16:creationId xmlns:a16="http://schemas.microsoft.com/office/drawing/2014/main" id="{B6E2C866-3D6D-BCD0-EC05-0BC071E804BA}"/>
              </a:ext>
            </a:extLst>
          </p:cNvPr>
          <p:cNvSpPr>
            <a:spLocks noGrp="1"/>
          </p:cNvSpPr>
          <p:nvPr>
            <p:ph type="body" sz="quarter" idx="14"/>
          </p:nvPr>
        </p:nvSpPr>
        <p:spPr>
          <a:xfrm>
            <a:off x="6096000" y="2174328"/>
            <a:ext cx="5583095" cy="3991521"/>
          </a:xfrm>
        </p:spPr>
        <p:txBody>
          <a:bodyPr/>
          <a:lstStyle/>
          <a:p>
            <a:pPr marL="0" indent="0">
              <a:buNone/>
            </a:pPr>
            <a:r>
              <a:rPr lang="da-DK" i="1" dirty="0"/>
              <a:t>Regnskabet skal være revideret og underskrevet af bestyrelsen og revisor</a:t>
            </a:r>
            <a:endParaRPr lang="da-DK" sz="1800" dirty="0"/>
          </a:p>
          <a:p>
            <a:pPr marL="0" indent="0">
              <a:buNone/>
            </a:pPr>
            <a:endParaRPr lang="da-DK" sz="1800" dirty="0"/>
          </a:p>
          <a:p>
            <a:pPr marL="0" indent="0">
              <a:buNone/>
            </a:pPr>
            <a:r>
              <a:rPr lang="da-DK" sz="1800" dirty="0"/>
              <a:t>Fremlæggelse af regnskabet ved kasserer </a:t>
            </a:r>
            <a:r>
              <a:rPr lang="en-GB" sz="1800" dirty="0"/>
              <a:t>Bent Bentsen</a:t>
            </a:r>
            <a:br>
              <a:rPr lang="en-GB" sz="1800" dirty="0"/>
            </a:br>
            <a:br>
              <a:rPr lang="en-GB" sz="1800" dirty="0"/>
            </a:br>
            <a:r>
              <a:rPr lang="en-GB" sz="1800" dirty="0" err="1"/>
              <a:t>Regnskabet</a:t>
            </a:r>
            <a:r>
              <a:rPr lang="en-GB" sz="1800" dirty="0"/>
              <a:t> for det </a:t>
            </a:r>
            <a:r>
              <a:rPr lang="da-DK" sz="1800" dirty="0"/>
              <a:t>foregående år </a:t>
            </a:r>
            <a:r>
              <a:rPr lang="en-GB" sz="1800" dirty="0"/>
              <a:t>(2025) er </a:t>
            </a:r>
            <a:r>
              <a:rPr lang="en-GB" sz="1800" dirty="0" err="1"/>
              <a:t>udsendt</a:t>
            </a:r>
            <a:r>
              <a:rPr lang="en-GB" sz="1800" dirty="0"/>
              <a:t> den xx/xx til </a:t>
            </a:r>
            <a:r>
              <a:rPr lang="en-GB" sz="1800" dirty="0" err="1"/>
              <a:t>medlemmerne</a:t>
            </a:r>
            <a:r>
              <a:rPr lang="en-GB" sz="1800" dirty="0"/>
              <a:t>.</a:t>
            </a:r>
          </a:p>
          <a:p>
            <a:pPr marL="0" indent="0">
              <a:buNone/>
            </a:pPr>
            <a:r>
              <a:rPr lang="da-DK" dirty="0"/>
              <a:t> </a:t>
            </a:r>
            <a:endParaRPr lang="en-DK" dirty="0"/>
          </a:p>
        </p:txBody>
      </p:sp>
    </p:spTree>
    <p:extLst>
      <p:ext uri="{BB962C8B-B14F-4D97-AF65-F5344CB8AC3E}">
        <p14:creationId xmlns:p14="http://schemas.microsoft.com/office/powerpoint/2010/main" val="70655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680-C64F-830E-3AC0-64969F629DFD}"/>
              </a:ext>
            </a:extLst>
          </p:cNvPr>
          <p:cNvSpPr>
            <a:spLocks noGrp="1"/>
          </p:cNvSpPr>
          <p:nvPr>
            <p:ph type="title"/>
          </p:nvPr>
        </p:nvSpPr>
        <p:spPr>
          <a:xfrm>
            <a:off x="5675586" y="636927"/>
            <a:ext cx="6457556" cy="840302"/>
          </a:xfrm>
        </p:spPr>
        <p:txBody>
          <a:bodyPr/>
          <a:lstStyle/>
          <a:p>
            <a:r>
              <a:rPr lang="da-DK" b="1" dirty="0"/>
              <a:t>Pkt. 4 Behandling af indkomne forslag</a:t>
            </a:r>
            <a:endParaRPr lang="en-DK" dirty="0"/>
          </a:p>
        </p:txBody>
      </p:sp>
      <p:sp>
        <p:nvSpPr>
          <p:cNvPr id="6" name="Text Placeholder 5">
            <a:extLst>
              <a:ext uri="{FF2B5EF4-FFF2-40B4-BE49-F238E27FC236}">
                <a16:creationId xmlns:a16="http://schemas.microsoft.com/office/drawing/2014/main" id="{279B4AD7-C82C-7532-FF3F-3A1803E1EE45}"/>
              </a:ext>
            </a:extLst>
          </p:cNvPr>
          <p:cNvSpPr>
            <a:spLocks noGrp="1"/>
          </p:cNvSpPr>
          <p:nvPr>
            <p:ph type="body" sz="quarter" idx="14"/>
          </p:nvPr>
        </p:nvSpPr>
        <p:spPr>
          <a:xfrm>
            <a:off x="5675586" y="1964909"/>
            <a:ext cx="5183702" cy="3991521"/>
          </a:xfrm>
        </p:spPr>
        <p:txBody>
          <a:bodyPr/>
          <a:lstStyle/>
          <a:p>
            <a:pPr marL="0" indent="0">
              <a:buNone/>
            </a:pPr>
            <a:r>
              <a:rPr lang="da-DK" sz="1800" dirty="0"/>
              <a:t>Følgende forslag er modtaget rettidigt af bestyrelsen (se bilag xx)</a:t>
            </a:r>
            <a:br>
              <a:rPr lang="da-DK" sz="1800" dirty="0"/>
            </a:br>
            <a:r>
              <a:rPr lang="da-DK" sz="1800" dirty="0"/>
              <a:t>Det er fremsat af </a:t>
            </a:r>
            <a:r>
              <a:rPr lang="en-GB" sz="1800" dirty="0"/>
              <a:t>Anders Andersen</a:t>
            </a:r>
            <a:br>
              <a:rPr lang="da-DK" dirty="0"/>
            </a:br>
            <a:br>
              <a:rPr lang="da-DK" dirty="0"/>
            </a:br>
            <a:endParaRPr lang="en-DK" dirty="0"/>
          </a:p>
        </p:txBody>
      </p:sp>
    </p:spTree>
    <p:extLst>
      <p:ext uri="{BB962C8B-B14F-4D97-AF65-F5344CB8AC3E}">
        <p14:creationId xmlns:p14="http://schemas.microsoft.com/office/powerpoint/2010/main" val="378382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680-C64F-830E-3AC0-64969F629DFD}"/>
              </a:ext>
            </a:extLst>
          </p:cNvPr>
          <p:cNvSpPr>
            <a:spLocks noGrp="1"/>
          </p:cNvSpPr>
          <p:nvPr>
            <p:ph type="title"/>
          </p:nvPr>
        </p:nvSpPr>
        <p:spPr>
          <a:xfrm>
            <a:off x="1496607" y="692151"/>
            <a:ext cx="9305925" cy="1365250"/>
          </a:xfrm>
        </p:spPr>
        <p:txBody>
          <a:bodyPr/>
          <a:lstStyle/>
          <a:p>
            <a:r>
              <a:rPr lang="da-DK" b="1" dirty="0"/>
              <a:t>Pkt. 5 Fremlæggelse af udviklingsplan 2026-2029</a:t>
            </a:r>
            <a:endParaRPr lang="en-DK" b="1" dirty="0"/>
          </a:p>
        </p:txBody>
      </p:sp>
      <p:sp>
        <p:nvSpPr>
          <p:cNvPr id="6" name="Text Placeholder 5">
            <a:extLst>
              <a:ext uri="{FF2B5EF4-FFF2-40B4-BE49-F238E27FC236}">
                <a16:creationId xmlns:a16="http://schemas.microsoft.com/office/drawing/2014/main" id="{279B4AD7-C82C-7532-FF3F-3A1803E1EE45}"/>
              </a:ext>
            </a:extLst>
          </p:cNvPr>
          <p:cNvSpPr>
            <a:spLocks noGrp="1"/>
          </p:cNvSpPr>
          <p:nvPr>
            <p:ph type="body" sz="quarter" idx="14"/>
          </p:nvPr>
        </p:nvSpPr>
        <p:spPr>
          <a:xfrm>
            <a:off x="1553364" y="2174328"/>
            <a:ext cx="4429125" cy="3991521"/>
          </a:xfrm>
        </p:spPr>
        <p:txBody>
          <a:bodyPr/>
          <a:lstStyle/>
          <a:p>
            <a:pPr marL="0" indent="0">
              <a:buNone/>
            </a:pPr>
            <a:r>
              <a:rPr lang="da-DK" i="1" dirty="0"/>
              <a:t>Dette punkt medtages kun ved vedtagelse af ny udviklingsplan. De år, hvor en udviklingsplan ikke er til vedtagelse, kan væsentlige ændringer af udviklingsplanen eller en helt ny udviklingsplan behandles, hvis der stilles forslag herom.</a:t>
            </a:r>
            <a:endParaRPr lang="da-DK" dirty="0"/>
          </a:p>
        </p:txBody>
      </p:sp>
    </p:spTree>
    <p:extLst>
      <p:ext uri="{BB962C8B-B14F-4D97-AF65-F5344CB8AC3E}">
        <p14:creationId xmlns:p14="http://schemas.microsoft.com/office/powerpoint/2010/main" val="52050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F69F-74A5-BE4F-3FE3-8CF8D7213EC9}"/>
              </a:ext>
            </a:extLst>
          </p:cNvPr>
          <p:cNvSpPr>
            <a:spLocks noGrp="1"/>
          </p:cNvSpPr>
          <p:nvPr>
            <p:ph type="title"/>
          </p:nvPr>
        </p:nvSpPr>
        <p:spPr>
          <a:xfrm>
            <a:off x="444336" y="1354380"/>
            <a:ext cx="5735748" cy="941079"/>
          </a:xfrm>
        </p:spPr>
        <p:txBody>
          <a:bodyPr>
            <a:normAutofit/>
          </a:bodyPr>
          <a:lstStyle/>
          <a:p>
            <a:pPr algn="l"/>
            <a:r>
              <a:rPr lang="da-DK" b="1" dirty="0"/>
              <a:t>Pkt. 6 Fremlæggelse af budget </a:t>
            </a:r>
            <a:br>
              <a:rPr lang="da-DK" b="1" dirty="0"/>
            </a:br>
            <a:r>
              <a:rPr lang="da-DK" sz="2200" dirty="0"/>
              <a:t>-herunder kontingent for det kommende år</a:t>
            </a:r>
            <a:endParaRPr lang="en-DK" sz="2200" dirty="0"/>
          </a:p>
        </p:txBody>
      </p:sp>
      <p:pic>
        <p:nvPicPr>
          <p:cNvPr id="3" name="Picture Placeholder 19">
            <a:extLst>
              <a:ext uri="{FF2B5EF4-FFF2-40B4-BE49-F238E27FC236}">
                <a16:creationId xmlns:a16="http://schemas.microsoft.com/office/drawing/2014/main" id="{C1C6FFF4-B251-2E4A-1DAB-3CD820019576}"/>
              </a:ext>
            </a:extLst>
          </p:cNvPr>
          <p:cNvPicPr>
            <a:picLocks noChangeAspect="1"/>
          </p:cNvPicPr>
          <p:nvPr/>
        </p:nvPicPr>
        <p:blipFill>
          <a:blip r:embed="rId2"/>
          <a:srcRect t="22891" b="22891"/>
          <a:stretch/>
        </p:blipFill>
        <p:spPr>
          <a:xfrm>
            <a:off x="7108897" y="1500150"/>
            <a:ext cx="4545802" cy="3696164"/>
          </a:xfrm>
          <a:prstGeom prst="rect">
            <a:avLst/>
          </a:prstGeom>
        </p:spPr>
      </p:pic>
      <p:sp>
        <p:nvSpPr>
          <p:cNvPr id="5" name="Tekstfelt 4">
            <a:extLst>
              <a:ext uri="{FF2B5EF4-FFF2-40B4-BE49-F238E27FC236}">
                <a16:creationId xmlns:a16="http://schemas.microsoft.com/office/drawing/2014/main" id="{038C0FE2-4BA7-7113-CD97-414736C1EF22}"/>
              </a:ext>
            </a:extLst>
          </p:cNvPr>
          <p:cNvSpPr txBox="1"/>
          <p:nvPr/>
        </p:nvSpPr>
        <p:spPr>
          <a:xfrm>
            <a:off x="367337" y="2536449"/>
            <a:ext cx="6094948" cy="2862322"/>
          </a:xfrm>
          <a:prstGeom prst="rect">
            <a:avLst/>
          </a:prstGeom>
          <a:noFill/>
        </p:spPr>
        <p:txBody>
          <a:bodyPr wrap="square">
            <a:spAutoFit/>
          </a:bodyPr>
          <a:lstStyle/>
          <a:p>
            <a:r>
              <a:rPr lang="da-DK" i="1" dirty="0"/>
              <a:t>Jf. § 62 stk. 3, litra b. Budget for det følgende år samt – for enheder – justeret budget for indeværende år.</a:t>
            </a:r>
            <a:endParaRPr lang="da-DK" sz="1800" dirty="0"/>
          </a:p>
          <a:p>
            <a:pPr marL="0" indent="0">
              <a:buNone/>
            </a:pPr>
            <a:endParaRPr lang="da-DK" dirty="0"/>
          </a:p>
          <a:p>
            <a:pPr marL="0" indent="0">
              <a:buNone/>
            </a:pPr>
            <a:r>
              <a:rPr lang="da-DK" sz="1800" dirty="0"/>
              <a:t>Fremlæggelse af </a:t>
            </a:r>
            <a:r>
              <a:rPr lang="da-DK" dirty="0"/>
              <a:t>budget og kontingent for det kommende år (2027)</a:t>
            </a:r>
            <a:r>
              <a:rPr lang="da-DK" sz="1800" dirty="0"/>
              <a:t> ved kasserer </a:t>
            </a:r>
            <a:r>
              <a:rPr lang="en-GB" sz="1800" dirty="0"/>
              <a:t>Bent Bentsen</a:t>
            </a:r>
            <a:br>
              <a:rPr lang="en-GB" sz="1800" dirty="0"/>
            </a:br>
            <a:br>
              <a:rPr lang="en-GB" sz="1800" dirty="0"/>
            </a:br>
            <a:r>
              <a:rPr lang="en-GB" sz="1800" dirty="0" err="1"/>
              <a:t>Bestyrelsen</a:t>
            </a:r>
            <a:r>
              <a:rPr lang="en-GB" sz="1800" dirty="0"/>
              <a:t> </a:t>
            </a:r>
            <a:r>
              <a:rPr lang="en-GB" sz="1800" dirty="0" err="1"/>
              <a:t>foreslår</a:t>
            </a:r>
            <a:r>
              <a:rPr lang="en-GB" sz="1800" dirty="0"/>
              <a:t> at </a:t>
            </a:r>
            <a:r>
              <a:rPr lang="en-GB" sz="1800" dirty="0" err="1"/>
              <a:t>kontingete</a:t>
            </a:r>
            <a:r>
              <a:rPr lang="en-GB" dirty="0" err="1"/>
              <a:t>t</a:t>
            </a:r>
            <a:r>
              <a:rPr lang="en-GB" dirty="0"/>
              <a:t> for 2027 </a:t>
            </a:r>
            <a:r>
              <a:rPr lang="en-GB" dirty="0" err="1"/>
              <a:t>fastsættes</a:t>
            </a:r>
            <a:r>
              <a:rPr lang="en-GB" dirty="0"/>
              <a:t> til xxx kr.</a:t>
            </a:r>
            <a:br>
              <a:rPr lang="en-GB" dirty="0"/>
            </a:br>
            <a:br>
              <a:rPr lang="en-GB" sz="1800" dirty="0"/>
            </a:br>
            <a:br>
              <a:rPr lang="en-GB" sz="1800" dirty="0"/>
            </a:br>
            <a:endParaRPr lang="en-GB" sz="1800" dirty="0"/>
          </a:p>
        </p:txBody>
      </p:sp>
    </p:spTree>
    <p:extLst>
      <p:ext uri="{BB962C8B-B14F-4D97-AF65-F5344CB8AC3E}">
        <p14:creationId xmlns:p14="http://schemas.microsoft.com/office/powerpoint/2010/main" val="1716069329"/>
      </p:ext>
    </p:extLst>
  </p:cSld>
  <p:clrMapOvr>
    <a:masterClrMapping/>
  </p:clrMapOvr>
</p:sld>
</file>

<file path=ppt/theme/theme1.xml><?xml version="1.0" encoding="utf-8"?>
<a:theme xmlns:a="http://schemas.openxmlformats.org/drawingml/2006/main" name="DDS powerpoint 2022">
  <a:themeElements>
    <a:clrScheme name="DDS">
      <a:dk1>
        <a:srgbClr val="000000"/>
      </a:dk1>
      <a:lt1>
        <a:srgbClr val="FFFFFF"/>
      </a:lt1>
      <a:dk2>
        <a:srgbClr val="026B58"/>
      </a:dk2>
      <a:lt2>
        <a:srgbClr val="005FAA"/>
      </a:lt2>
      <a:accent1>
        <a:srgbClr val="EB593E"/>
      </a:accent1>
      <a:accent2>
        <a:srgbClr val="FBBA00"/>
      </a:accent2>
      <a:accent3>
        <a:srgbClr val="C3E2E1"/>
      </a:accent3>
      <a:accent4>
        <a:srgbClr val="5FB670"/>
      </a:accent4>
      <a:accent5>
        <a:srgbClr val="FAD6D3"/>
      </a:accent5>
      <a:accent6>
        <a:srgbClr val="F8EAE2"/>
      </a:accent6>
      <a:hlink>
        <a:srgbClr val="785DA3"/>
      </a:hlink>
      <a:folHlink>
        <a:srgbClr val="D6A559"/>
      </a:folHlink>
    </a:clrScheme>
    <a:fontScheme name="DDS">
      <a:majorFont>
        <a:latin typeface="Manrope-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anrope-Regular"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DD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spcAft>
            <a:spcPts val="600"/>
          </a:spcAft>
          <a:defRPr sz="1400" dirty="0" smtClean="0"/>
        </a:defPPr>
      </a:lstStyle>
    </a:txDef>
  </a:objectDefaults>
  <a:extraClrSchemeLst/>
  <a:extLst>
    <a:ext uri="{05A4C25C-085E-4340-85A3-A5531E510DB2}">
      <thm15:themeFamily xmlns:thm15="http://schemas.microsoft.com/office/thememl/2012/main" name="DDS powerpoint 2022" id="{77119EA3-403A-3C4A-922B-CA0F1F6D8FA7}" vid="{2EE907D1-198C-8A44-96D2-20DBEA5AA7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DDS powerpoint 2022</Template>
  <TotalTime>257</TotalTime>
  <Words>854</Words>
  <Application>Microsoft Office PowerPoint</Application>
  <PresentationFormat>Widescreen</PresentationFormat>
  <Paragraphs>54</Paragraphs>
  <Slides>19</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19</vt:i4>
      </vt:variant>
    </vt:vector>
  </HeadingPairs>
  <TitlesOfParts>
    <vt:vector size="25" baseType="lpstr">
      <vt:lpstr>Aptos</vt:lpstr>
      <vt:lpstr>Arial</vt:lpstr>
      <vt:lpstr>Calibri</vt:lpstr>
      <vt:lpstr>Manrope-Bold</vt:lpstr>
      <vt:lpstr>Manrope-Regular</vt:lpstr>
      <vt:lpstr>DDS powerpoint 2022</vt:lpstr>
      <vt:lpstr>Generalforsamling i XX gruppe</vt:lpstr>
      <vt:lpstr>Velkommen til generalforsamling</vt:lpstr>
      <vt:lpstr>Dagsorden</vt:lpstr>
      <vt:lpstr>Pkt. 1 Valg af dirigent og referent</vt:lpstr>
      <vt:lpstr>Pkt. 2 Fremlæggelse af bestyrelsens beretning</vt:lpstr>
      <vt:lpstr>Pkt. 3 Fremlæggelse af årsregnskabet til vedtagelse</vt:lpstr>
      <vt:lpstr>Pkt. 4 Behandling af indkomne forslag</vt:lpstr>
      <vt:lpstr>Pkt. 5 Fremlæggelse af udviklingsplan 2026-2029</vt:lpstr>
      <vt:lpstr>Pkt. 6 Fremlæggelse af budget  -herunder kontingent for det kommende år</vt:lpstr>
      <vt:lpstr>Pkt. 7  Evt. Fremlæggelse af justeret budget for indeværende år </vt:lpstr>
      <vt:lpstr>Pkt. 8  Fastsættelse af antal pladser i bestyrelsen</vt:lpstr>
      <vt:lpstr>Pkt. 9 Valg af forperson</vt:lpstr>
      <vt:lpstr>Pkt. 10 Valg af kasserer</vt:lpstr>
      <vt:lpstr>Pkt. 11 Valg til bestyrelsen</vt:lpstr>
      <vt:lpstr>Pkt. 12 Evt. valg af søkyndigt medlem</vt:lpstr>
      <vt:lpstr>Pkt. 13 Valg af revisor og evt. revisorsuppleant</vt:lpstr>
      <vt:lpstr>Pkt. 14 Valg af fem stemmeberettigede til divisionsrådet</vt:lpstr>
      <vt:lpstr>Pkt. 15 Valg af to stemmeberettigede til korpsrådet</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Jørgen Høj</dc:creator>
  <cp:lastModifiedBy>Anne Meisner</cp:lastModifiedBy>
  <cp:revision>15</cp:revision>
  <dcterms:created xsi:type="dcterms:W3CDTF">2022-04-29T11:49:25Z</dcterms:created>
  <dcterms:modified xsi:type="dcterms:W3CDTF">2026-01-20T07:18:17Z</dcterms:modified>
</cp:coreProperties>
</file>