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87" r:id="rId2"/>
    <p:sldId id="262" r:id="rId3"/>
    <p:sldId id="265" r:id="rId4"/>
    <p:sldId id="273" r:id="rId5"/>
    <p:sldId id="297" r:id="rId6"/>
    <p:sldId id="311" r:id="rId7"/>
    <p:sldId id="312" r:id="rId8"/>
    <p:sldId id="300" r:id="rId9"/>
    <p:sldId id="301" r:id="rId10"/>
    <p:sldId id="302" r:id="rId11"/>
    <p:sldId id="292" r:id="rId12"/>
    <p:sldId id="303" r:id="rId13"/>
    <p:sldId id="304" r:id="rId14"/>
    <p:sldId id="295" r:id="rId15"/>
    <p:sldId id="305" r:id="rId16"/>
    <p:sldId id="275" r:id="rId17"/>
    <p:sldId id="306" r:id="rId18"/>
    <p:sldId id="307" r:id="rId19"/>
    <p:sldId id="308" r:id="rId20"/>
    <p:sldId id="296" r:id="rId21"/>
    <p:sldId id="310" r:id="rId22"/>
  </p:sldIdLst>
  <p:sldSz cx="9144000" cy="5143500" type="screen16x9"/>
  <p:notesSz cx="6858000" cy="9144000"/>
  <p:embeddedFontLst>
    <p:embeddedFont>
      <p:font typeface="Amasis MT Pro Black" panose="020F0502020204030204" pitchFamily="34" charset="0"/>
      <p:bold r:id="rId24"/>
      <p:boldItalic r:id="rId25"/>
    </p:embeddedFont>
    <p:embeddedFont>
      <p:font typeface="Cooper Black" panose="0208090404030B020404" pitchFamily="18" charset="77"/>
      <p:regular r:id="rId26"/>
    </p:embeddedFont>
    <p:embeddedFont>
      <p:font typeface="Montserrat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E8"/>
    <a:srgbClr val="00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63E67-B937-40A6-A1BB-3C1F2ADD0C9E}" v="365" dt="2023-11-17T15:30:40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9437" autoAdjust="0"/>
  </p:normalViewPr>
  <p:slideViewPr>
    <p:cSldViewPr snapToGrid="0">
      <p:cViewPr varScale="1">
        <p:scale>
          <a:sx n="111" d="100"/>
          <a:sy n="111" d="100"/>
        </p:scale>
        <p:origin x="1680" y="2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urd Seindal Krabbe" userId="8c01bee53affb644" providerId="LiveId" clId="{BB41F23C-EE82-4940-9992-40EC752798B6}"/>
    <pc:docChg chg="custSel modSld">
      <pc:chgData name="Sigurd Seindal Krabbe" userId="8c01bee53affb644" providerId="LiveId" clId="{BB41F23C-EE82-4940-9992-40EC752798B6}" dt="2023-10-05T15:25:07.195" v="25" actId="20577"/>
      <pc:docMkLst>
        <pc:docMk/>
      </pc:docMkLst>
      <pc:sldChg chg="modNotesTx">
        <pc:chgData name="Sigurd Seindal Krabbe" userId="8c01bee53affb644" providerId="LiveId" clId="{BB41F23C-EE82-4940-9992-40EC752798B6}" dt="2023-10-05T15:24:21.890" v="20" actId="20577"/>
        <pc:sldMkLst>
          <pc:docMk/>
          <pc:sldMk cId="864391060" sldId="273"/>
        </pc:sldMkLst>
      </pc:sldChg>
      <pc:sldChg chg="modNotesTx">
        <pc:chgData name="Sigurd Seindal Krabbe" userId="8c01bee53affb644" providerId="LiveId" clId="{BB41F23C-EE82-4940-9992-40EC752798B6}" dt="2023-10-05T15:24:19.403" v="19" actId="20577"/>
        <pc:sldMkLst>
          <pc:docMk/>
          <pc:sldMk cId="3730165594" sldId="275"/>
        </pc:sldMkLst>
      </pc:sldChg>
      <pc:sldChg chg="modNotesTx">
        <pc:chgData name="Sigurd Seindal Krabbe" userId="8c01bee53affb644" providerId="LiveId" clId="{BB41F23C-EE82-4940-9992-40EC752798B6}" dt="2023-10-05T15:24:16.366" v="18" actId="20577"/>
        <pc:sldMkLst>
          <pc:docMk/>
          <pc:sldMk cId="4251178818" sldId="276"/>
        </pc:sldMkLst>
      </pc:sldChg>
      <pc:sldChg chg="modNotesTx">
        <pc:chgData name="Sigurd Seindal Krabbe" userId="8c01bee53affb644" providerId="LiveId" clId="{BB41F23C-EE82-4940-9992-40EC752798B6}" dt="2023-10-05T15:24:41.408" v="21" actId="20577"/>
        <pc:sldMkLst>
          <pc:docMk/>
          <pc:sldMk cId="1138448759" sldId="277"/>
        </pc:sldMkLst>
      </pc:sldChg>
      <pc:sldChg chg="modNotesTx">
        <pc:chgData name="Sigurd Seindal Krabbe" userId="8c01bee53affb644" providerId="LiveId" clId="{BB41F23C-EE82-4940-9992-40EC752798B6}" dt="2023-10-05T15:24:43.990" v="22" actId="20577"/>
        <pc:sldMkLst>
          <pc:docMk/>
          <pc:sldMk cId="3188381253" sldId="279"/>
        </pc:sldMkLst>
      </pc:sldChg>
      <pc:sldChg chg="modNotesTx">
        <pc:chgData name="Sigurd Seindal Krabbe" userId="8c01bee53affb644" providerId="LiveId" clId="{BB41F23C-EE82-4940-9992-40EC752798B6}" dt="2023-10-05T15:24:47.293" v="23" actId="20577"/>
        <pc:sldMkLst>
          <pc:docMk/>
          <pc:sldMk cId="3952074644" sldId="280"/>
        </pc:sldMkLst>
      </pc:sldChg>
      <pc:sldChg chg="modNotesTx">
        <pc:chgData name="Sigurd Seindal Krabbe" userId="8c01bee53affb644" providerId="LiveId" clId="{BB41F23C-EE82-4940-9992-40EC752798B6}" dt="2023-10-05T15:24:51.115" v="24" actId="20577"/>
        <pc:sldMkLst>
          <pc:docMk/>
          <pc:sldMk cId="1174325231" sldId="281"/>
        </pc:sldMkLst>
      </pc:sldChg>
      <pc:sldChg chg="modNotesTx">
        <pc:chgData name="Sigurd Seindal Krabbe" userId="8c01bee53affb644" providerId="LiveId" clId="{BB41F23C-EE82-4940-9992-40EC752798B6}" dt="2023-10-05T15:25:07.195" v="25" actId="20577"/>
        <pc:sldMkLst>
          <pc:docMk/>
          <pc:sldMk cId="3463936474" sldId="286"/>
        </pc:sldMkLst>
      </pc:sldChg>
      <pc:sldChg chg="addSp delSp modSp mod modNotesTx">
        <pc:chgData name="Sigurd Seindal Krabbe" userId="8c01bee53affb644" providerId="LiveId" clId="{BB41F23C-EE82-4940-9992-40EC752798B6}" dt="2023-10-05T13:26:36.474" v="17" actId="478"/>
        <pc:sldMkLst>
          <pc:docMk/>
          <pc:sldMk cId="263758064" sldId="291"/>
        </pc:sldMkLst>
        <pc:spChg chg="add del mod">
          <ac:chgData name="Sigurd Seindal Krabbe" userId="8c01bee53affb644" providerId="LiveId" clId="{BB41F23C-EE82-4940-9992-40EC752798B6}" dt="2023-10-05T13:26:36.474" v="17" actId="478"/>
          <ac:spMkLst>
            <pc:docMk/>
            <pc:sldMk cId="263758064" sldId="291"/>
            <ac:spMk id="5" creationId="{00D1F0DA-0947-3FD7-3F46-9B935116C053}"/>
          </ac:spMkLst>
        </pc:spChg>
      </pc:sldChg>
    </pc:docChg>
  </pc:docChgLst>
  <pc:docChgLst>
    <pc:chgData name="Sigurd Seindal Krabbe" userId="8c01bee53affb644" providerId="LiveId" clId="{32C63E67-B937-40A6-A1BB-3C1F2ADD0C9E}"/>
    <pc:docChg chg="undo redo custSel addSld delSld modSld sldOrd">
      <pc:chgData name="Sigurd Seindal Krabbe" userId="8c01bee53affb644" providerId="LiveId" clId="{32C63E67-B937-40A6-A1BB-3C1F2ADD0C9E}" dt="2023-11-17T15:30:40.220" v="3717" actId="478"/>
      <pc:docMkLst>
        <pc:docMk/>
      </pc:docMkLst>
      <pc:sldChg chg="addSp delSp modSp mod modTransition">
        <pc:chgData name="Sigurd Seindal Krabbe" userId="8c01bee53affb644" providerId="LiveId" clId="{32C63E67-B937-40A6-A1BB-3C1F2ADD0C9E}" dt="2023-11-17T14:47:37.614" v="3530" actId="1036"/>
        <pc:sldMkLst>
          <pc:docMk/>
          <pc:sldMk cId="2572338693" sldId="262"/>
        </pc:sldMkLst>
        <pc:spChg chg="mod">
          <ac:chgData name="Sigurd Seindal Krabbe" userId="8c01bee53affb644" providerId="LiveId" clId="{32C63E67-B937-40A6-A1BB-3C1F2ADD0C9E}" dt="2023-11-17T10:48:59.794" v="1242" actId="2711"/>
          <ac:spMkLst>
            <pc:docMk/>
            <pc:sldMk cId="2572338693" sldId="262"/>
            <ac:spMk id="6" creationId="{5113B381-ABF3-D2D6-D98C-3426F58EA149}"/>
          </ac:spMkLst>
        </pc:spChg>
        <pc:spChg chg="mod">
          <ac:chgData name="Sigurd Seindal Krabbe" userId="8c01bee53affb644" providerId="LiveId" clId="{32C63E67-B937-40A6-A1BB-3C1F2ADD0C9E}" dt="2023-11-17T10:49:12.627" v="1243" actId="2711"/>
          <ac:spMkLst>
            <pc:docMk/>
            <pc:sldMk cId="2572338693" sldId="262"/>
            <ac:spMk id="7" creationId="{30B3D019-3F64-C95C-F39B-1ED1D5579F15}"/>
          </ac:spMkLst>
        </pc:spChg>
        <pc:spChg chg="add mod">
          <ac:chgData name="Sigurd Seindal Krabbe" userId="8c01bee53affb644" providerId="LiveId" clId="{32C63E67-B937-40A6-A1BB-3C1F2ADD0C9E}" dt="2023-11-17T14:47:37.614" v="3530" actId="1036"/>
          <ac:spMkLst>
            <pc:docMk/>
            <pc:sldMk cId="2572338693" sldId="262"/>
            <ac:spMk id="10" creationId="{F44CD7E9-D140-C0B6-7D86-220F0E07D41E}"/>
          </ac:spMkLst>
        </pc:spChg>
        <pc:picChg chg="add mod modCrop">
          <ac:chgData name="Sigurd Seindal Krabbe" userId="8c01bee53affb644" providerId="LiveId" clId="{32C63E67-B937-40A6-A1BB-3C1F2ADD0C9E}" dt="2023-11-17T14:47:16.834" v="3511" actId="1076"/>
          <ac:picMkLst>
            <pc:docMk/>
            <pc:sldMk cId="2572338693" sldId="262"/>
            <ac:picMk id="8" creationId="{360821AF-B477-CD6A-B253-0CDEC864DBE9}"/>
          </ac:picMkLst>
        </pc:picChg>
        <pc:picChg chg="add del mod">
          <ac:chgData name="Sigurd Seindal Krabbe" userId="8c01bee53affb644" providerId="LiveId" clId="{32C63E67-B937-40A6-A1BB-3C1F2ADD0C9E}" dt="2023-11-17T11:05:46.123" v="1365" actId="478"/>
          <ac:picMkLst>
            <pc:docMk/>
            <pc:sldMk cId="2572338693" sldId="262"/>
            <ac:picMk id="9" creationId="{1B4FD0DF-087E-7063-E929-D050A3A8E588}"/>
          </ac:picMkLst>
        </pc:picChg>
        <pc:picChg chg="add mod">
          <ac:chgData name="Sigurd Seindal Krabbe" userId="8c01bee53affb644" providerId="LiveId" clId="{32C63E67-B937-40A6-A1BB-3C1F2ADD0C9E}" dt="2023-11-17T10:36:26.807" v="1097" actId="1076"/>
          <ac:picMkLst>
            <pc:docMk/>
            <pc:sldMk cId="2572338693" sldId="262"/>
            <ac:picMk id="1026" creationId="{5B5670D9-DEB7-DA16-9D27-9136F669F2B7}"/>
          </ac:picMkLst>
        </pc:picChg>
        <pc:picChg chg="del">
          <ac:chgData name="Sigurd Seindal Krabbe" userId="8c01bee53affb644" providerId="LiveId" clId="{32C63E67-B937-40A6-A1BB-3C1F2ADD0C9E}" dt="2023-11-17T10:52:01.034" v="1356" actId="478"/>
          <ac:picMkLst>
            <pc:docMk/>
            <pc:sldMk cId="2572338693" sldId="262"/>
            <ac:picMk id="2050" creationId="{C07C5ADB-41B1-0808-7ADF-D8A899841C41}"/>
          </ac:picMkLst>
        </pc:picChg>
      </pc:sldChg>
      <pc:sldChg chg="addSp delSp modSp mod modTransition">
        <pc:chgData name="Sigurd Seindal Krabbe" userId="8c01bee53affb644" providerId="LiveId" clId="{32C63E67-B937-40A6-A1BB-3C1F2ADD0C9E}" dt="2023-11-17T14:17:05.626" v="3297"/>
        <pc:sldMkLst>
          <pc:docMk/>
          <pc:sldMk cId="4283840599" sldId="265"/>
        </pc:sldMkLst>
        <pc:spChg chg="mod">
          <ac:chgData name="Sigurd Seindal Krabbe" userId="8c01bee53affb644" providerId="LiveId" clId="{32C63E67-B937-40A6-A1BB-3C1F2ADD0C9E}" dt="2023-11-17T11:07:52.006" v="1448" actId="21"/>
          <ac:spMkLst>
            <pc:docMk/>
            <pc:sldMk cId="4283840599" sldId="265"/>
            <ac:spMk id="6" creationId="{5113B381-ABF3-D2D6-D98C-3426F58EA149}"/>
          </ac:spMkLst>
        </pc:spChg>
        <pc:spChg chg="mod">
          <ac:chgData name="Sigurd Seindal Krabbe" userId="8c01bee53affb644" providerId="LiveId" clId="{32C63E67-B937-40A6-A1BB-3C1F2ADD0C9E}" dt="2023-11-17T10:49:26.652" v="1262" actId="2711"/>
          <ac:spMkLst>
            <pc:docMk/>
            <pc:sldMk cId="4283840599" sldId="265"/>
            <ac:spMk id="7" creationId="{30B3D019-3F64-C95C-F39B-1ED1D5579F15}"/>
          </ac:spMkLst>
        </pc:spChg>
        <pc:picChg chg="add mod">
          <ac:chgData name="Sigurd Seindal Krabbe" userId="8c01bee53affb644" providerId="LiveId" clId="{32C63E67-B937-40A6-A1BB-3C1F2ADD0C9E}" dt="2023-11-17T11:06:46.774" v="1369"/>
          <ac:picMkLst>
            <pc:docMk/>
            <pc:sldMk cId="4283840599" sldId="265"/>
            <ac:picMk id="2" creationId="{F826218F-96EF-828D-52FC-1C76F2EAAE87}"/>
          </ac:picMkLst>
        </pc:picChg>
        <pc:picChg chg="del">
          <ac:chgData name="Sigurd Seindal Krabbe" userId="8c01bee53affb644" providerId="LiveId" clId="{32C63E67-B937-40A6-A1BB-3C1F2ADD0C9E}" dt="2023-11-17T11:06:46.410" v="1368" actId="478"/>
          <ac:picMkLst>
            <pc:docMk/>
            <pc:sldMk cId="4283840599" sldId="265"/>
            <ac:picMk id="4" creationId="{934DD7ED-F49D-2F98-2658-32C6B0F4E62C}"/>
          </ac:picMkLst>
        </pc:picChg>
      </pc:sldChg>
      <pc:sldChg chg="add del">
        <pc:chgData name="Sigurd Seindal Krabbe" userId="8c01bee53affb644" providerId="LiveId" clId="{32C63E67-B937-40A6-A1BB-3C1F2ADD0C9E}" dt="2023-11-17T14:38:17.402" v="3402" actId="47"/>
        <pc:sldMkLst>
          <pc:docMk/>
          <pc:sldMk cId="3018312469" sldId="266"/>
        </pc:sldMkLst>
      </pc:sldChg>
      <pc:sldChg chg="add del">
        <pc:chgData name="Sigurd Seindal Krabbe" userId="8c01bee53affb644" providerId="LiveId" clId="{32C63E67-B937-40A6-A1BB-3C1F2ADD0C9E}" dt="2023-11-17T14:38:18.299" v="3404" actId="47"/>
        <pc:sldMkLst>
          <pc:docMk/>
          <pc:sldMk cId="3334823627" sldId="269"/>
        </pc:sldMkLst>
      </pc:sldChg>
      <pc:sldChg chg="del">
        <pc:chgData name="Sigurd Seindal Krabbe" userId="8c01bee53affb644" providerId="LiveId" clId="{32C63E67-B937-40A6-A1BB-3C1F2ADD0C9E}" dt="2023-11-17T14:47:00.727" v="3508" actId="47"/>
        <pc:sldMkLst>
          <pc:docMk/>
          <pc:sldMk cId="667677268" sldId="271"/>
        </pc:sldMkLst>
      </pc:sldChg>
      <pc:sldChg chg="addSp delSp modSp mod modTransition modNotesTx">
        <pc:chgData name="Sigurd Seindal Krabbe" userId="8c01bee53affb644" providerId="LiveId" clId="{32C63E67-B937-40A6-A1BB-3C1F2ADD0C9E}" dt="2023-11-17T14:50:06.693" v="3540" actId="1076"/>
        <pc:sldMkLst>
          <pc:docMk/>
          <pc:sldMk cId="864391060" sldId="273"/>
        </pc:sldMkLst>
        <pc:spChg chg="add del">
          <ac:chgData name="Sigurd Seindal Krabbe" userId="8c01bee53affb644" providerId="LiveId" clId="{32C63E67-B937-40A6-A1BB-3C1F2ADD0C9E}" dt="2023-11-17T11:09:47.674" v="1455" actId="478"/>
          <ac:spMkLst>
            <pc:docMk/>
            <pc:sldMk cId="864391060" sldId="273"/>
            <ac:spMk id="2" creationId="{126E7450-1B54-B687-6F4A-7C1530D48F7E}"/>
          </ac:spMkLst>
        </pc:spChg>
        <pc:spChg chg="mod">
          <ac:chgData name="Sigurd Seindal Krabbe" userId="8c01bee53affb644" providerId="LiveId" clId="{32C63E67-B937-40A6-A1BB-3C1F2ADD0C9E}" dt="2023-11-17T14:50:06.693" v="3540" actId="1076"/>
          <ac:spMkLst>
            <pc:docMk/>
            <pc:sldMk cId="864391060" sldId="273"/>
            <ac:spMk id="8" creationId="{6FFC4F32-460F-69E4-A994-DB9C7B5526DC}"/>
          </ac:spMkLst>
        </pc:spChg>
        <pc:spChg chg="del">
          <ac:chgData name="Sigurd Seindal Krabbe" userId="8c01bee53affb644" providerId="LiveId" clId="{32C63E67-B937-40A6-A1BB-3C1F2ADD0C9E}" dt="2023-11-17T11:09:09.023" v="1451" actId="478"/>
          <ac:spMkLst>
            <pc:docMk/>
            <pc:sldMk cId="864391060" sldId="273"/>
            <ac:spMk id="14" creationId="{B91A057D-1F4F-D1F7-1D01-19B49834212A}"/>
          </ac:spMkLst>
        </pc:spChg>
        <pc:picChg chg="add del ord">
          <ac:chgData name="Sigurd Seindal Krabbe" userId="8c01bee53affb644" providerId="LiveId" clId="{32C63E67-B937-40A6-A1BB-3C1F2ADD0C9E}" dt="2023-11-17T14:49:34.537" v="3534" actId="21"/>
          <ac:picMkLst>
            <pc:docMk/>
            <pc:sldMk cId="864391060" sldId="273"/>
            <ac:picMk id="3" creationId="{85CCB0D7-6DE3-117A-9A1B-5247CAD0EC94}"/>
          </ac:picMkLst>
        </pc:picChg>
        <pc:picChg chg="add del">
          <ac:chgData name="Sigurd Seindal Krabbe" userId="8c01bee53affb644" providerId="LiveId" clId="{32C63E67-B937-40A6-A1BB-3C1F2ADD0C9E}" dt="2023-11-17T11:09:43.422" v="1453" actId="478"/>
          <ac:picMkLst>
            <pc:docMk/>
            <pc:sldMk cId="864391060" sldId="273"/>
            <ac:picMk id="3074" creationId="{E5F1317E-7C7E-D1CD-3561-9BE9C8CEE82D}"/>
          </ac:picMkLst>
        </pc:picChg>
        <pc:picChg chg="add del mod">
          <ac:chgData name="Sigurd Seindal Krabbe" userId="8c01bee53affb644" providerId="LiveId" clId="{32C63E67-B937-40A6-A1BB-3C1F2ADD0C9E}" dt="2023-11-17T13:06:11.415" v="2024"/>
          <ac:picMkLst>
            <pc:docMk/>
            <pc:sldMk cId="864391060" sldId="273"/>
            <ac:picMk id="3078" creationId="{1A0F6006-4DFE-EFDC-71CF-7D27F6D801A2}"/>
          </ac:picMkLst>
        </pc:picChg>
        <pc:picChg chg="add mod">
          <ac:chgData name="Sigurd Seindal Krabbe" userId="8c01bee53affb644" providerId="LiveId" clId="{32C63E67-B937-40A6-A1BB-3C1F2ADD0C9E}" dt="2023-11-17T14:50:00.209" v="3539" actId="167"/>
          <ac:picMkLst>
            <pc:docMk/>
            <pc:sldMk cId="864391060" sldId="273"/>
            <ac:picMk id="3080" creationId="{97876238-A738-2759-AB64-BAD260BA795B}"/>
          </ac:picMkLst>
        </pc:picChg>
        <pc:picChg chg="del">
          <ac:chgData name="Sigurd Seindal Krabbe" userId="8c01bee53affb644" providerId="LiveId" clId="{32C63E67-B937-40A6-A1BB-3C1F2ADD0C9E}" dt="2023-11-17T11:09:09.023" v="1451" actId="478"/>
          <ac:picMkLst>
            <pc:docMk/>
            <pc:sldMk cId="864391060" sldId="273"/>
            <ac:picMk id="4102" creationId="{A2A372B9-E010-EAC7-E0D1-B2FB4E9BDE0D}"/>
          </ac:picMkLst>
        </pc:picChg>
      </pc:sldChg>
      <pc:sldChg chg="del">
        <pc:chgData name="Sigurd Seindal Krabbe" userId="8c01bee53affb644" providerId="LiveId" clId="{32C63E67-B937-40A6-A1BB-3C1F2ADD0C9E}" dt="2023-11-17T10:43:57.409" v="1233" actId="47"/>
        <pc:sldMkLst>
          <pc:docMk/>
          <pc:sldMk cId="3509881701" sldId="274"/>
        </pc:sldMkLst>
      </pc:sldChg>
      <pc:sldChg chg="addSp delSp modSp mod ord modTransition modNotesTx">
        <pc:chgData name="Sigurd Seindal Krabbe" userId="8c01bee53affb644" providerId="LiveId" clId="{32C63E67-B937-40A6-A1BB-3C1F2ADD0C9E}" dt="2023-11-17T14:43:37.269" v="3483" actId="1076"/>
        <pc:sldMkLst>
          <pc:docMk/>
          <pc:sldMk cId="3730165594" sldId="275"/>
        </pc:sldMkLst>
        <pc:spChg chg="add mod">
          <ac:chgData name="Sigurd Seindal Krabbe" userId="8c01bee53affb644" providerId="LiveId" clId="{32C63E67-B937-40A6-A1BB-3C1F2ADD0C9E}" dt="2023-11-17T13:16:45.867" v="2190" actId="1038"/>
          <ac:spMkLst>
            <pc:docMk/>
            <pc:sldMk cId="3730165594" sldId="275"/>
            <ac:spMk id="2" creationId="{7699D53D-1AA8-F703-EB3D-22A3CBC505E2}"/>
          </ac:spMkLst>
        </pc:spChg>
        <pc:spChg chg="del">
          <ac:chgData name="Sigurd Seindal Krabbe" userId="8c01bee53affb644" providerId="LiveId" clId="{32C63E67-B937-40A6-A1BB-3C1F2ADD0C9E}" dt="2023-11-17T13:07:31.578" v="2053" actId="478"/>
          <ac:spMkLst>
            <pc:docMk/>
            <pc:sldMk cId="3730165594" sldId="275"/>
            <ac:spMk id="6" creationId="{5113B381-ABF3-D2D6-D98C-3426F58EA149}"/>
          </ac:spMkLst>
        </pc:spChg>
        <pc:spChg chg="del">
          <ac:chgData name="Sigurd Seindal Krabbe" userId="8c01bee53affb644" providerId="LiveId" clId="{32C63E67-B937-40A6-A1BB-3C1F2ADD0C9E}" dt="2023-11-17T13:07:33.240" v="2054" actId="478"/>
          <ac:spMkLst>
            <pc:docMk/>
            <pc:sldMk cId="3730165594" sldId="275"/>
            <ac:spMk id="7" creationId="{30B3D019-3F64-C95C-F39B-1ED1D5579F15}"/>
          </ac:spMkLst>
        </pc:spChg>
        <pc:spChg chg="del">
          <ac:chgData name="Sigurd Seindal Krabbe" userId="8c01bee53affb644" providerId="LiveId" clId="{32C63E67-B937-40A6-A1BB-3C1F2ADD0C9E}" dt="2023-11-17T13:05:01.450" v="2018" actId="478"/>
          <ac:spMkLst>
            <pc:docMk/>
            <pc:sldMk cId="3730165594" sldId="275"/>
            <ac:spMk id="8" creationId="{6FFC4F32-460F-69E4-A994-DB9C7B5526DC}"/>
          </ac:spMkLst>
        </pc:spChg>
        <pc:spChg chg="add del">
          <ac:chgData name="Sigurd Seindal Krabbe" userId="8c01bee53affb644" providerId="LiveId" clId="{32C63E67-B937-40A6-A1BB-3C1F2ADD0C9E}" dt="2023-11-17T13:08:21.727" v="2056"/>
          <ac:spMkLst>
            <pc:docMk/>
            <pc:sldMk cId="3730165594" sldId="275"/>
            <ac:spMk id="10" creationId="{2405BDFA-6B20-AB51-7AC1-6084384FD99C}"/>
          </ac:spMkLst>
        </pc:spChg>
        <pc:spChg chg="del">
          <ac:chgData name="Sigurd Seindal Krabbe" userId="8c01bee53affb644" providerId="LiveId" clId="{32C63E67-B937-40A6-A1BB-3C1F2ADD0C9E}" dt="2023-11-17T13:07:31.578" v="2053" actId="478"/>
          <ac:spMkLst>
            <pc:docMk/>
            <pc:sldMk cId="3730165594" sldId="275"/>
            <ac:spMk id="14" creationId="{B91A057D-1F4F-D1F7-1D01-19B49834212A}"/>
          </ac:spMkLst>
        </pc:spChg>
        <pc:spChg chg="add mod">
          <ac:chgData name="Sigurd Seindal Krabbe" userId="8c01bee53affb644" providerId="LiveId" clId="{32C63E67-B937-40A6-A1BB-3C1F2ADD0C9E}" dt="2023-11-17T14:43:37.269" v="3483" actId="1076"/>
          <ac:spMkLst>
            <pc:docMk/>
            <pc:sldMk cId="3730165594" sldId="275"/>
            <ac:spMk id="15" creationId="{70A59C4D-651E-864A-E713-C3A82442944F}"/>
          </ac:spMkLst>
        </pc:spChg>
        <pc:picChg chg="del">
          <ac:chgData name="Sigurd Seindal Krabbe" userId="8c01bee53affb644" providerId="LiveId" clId="{32C63E67-B937-40A6-A1BB-3C1F2ADD0C9E}" dt="2023-11-17T13:05:01.450" v="2018" actId="478"/>
          <ac:picMkLst>
            <pc:docMk/>
            <pc:sldMk cId="3730165594" sldId="275"/>
            <ac:picMk id="3" creationId="{C7315ADE-8587-A370-86EA-15517D2D556E}"/>
          </ac:picMkLst>
        </pc:picChg>
        <pc:picChg chg="add mod">
          <ac:chgData name="Sigurd Seindal Krabbe" userId="8c01bee53affb644" providerId="LiveId" clId="{32C63E67-B937-40A6-A1BB-3C1F2ADD0C9E}" dt="2023-11-17T13:09:08.048" v="2060" actId="1076"/>
          <ac:picMkLst>
            <pc:docMk/>
            <pc:sldMk cId="3730165594" sldId="275"/>
            <ac:picMk id="5" creationId="{459A9A8F-28EB-3E28-4024-7094A94070CE}"/>
          </ac:picMkLst>
        </pc:picChg>
        <pc:picChg chg="del">
          <ac:chgData name="Sigurd Seindal Krabbe" userId="8c01bee53affb644" providerId="LiveId" clId="{32C63E67-B937-40A6-A1BB-3C1F2ADD0C9E}" dt="2023-11-17T13:07:31.578" v="2053" actId="478"/>
          <ac:picMkLst>
            <pc:docMk/>
            <pc:sldMk cId="3730165594" sldId="275"/>
            <ac:picMk id="9" creationId="{7B2A4782-D2EA-9297-A8B2-CCFC9243BBF4}"/>
          </ac:picMkLst>
        </pc:picChg>
        <pc:picChg chg="del">
          <ac:chgData name="Sigurd Seindal Krabbe" userId="8c01bee53affb644" providerId="LiveId" clId="{32C63E67-B937-40A6-A1BB-3C1F2ADD0C9E}" dt="2023-11-17T13:07:31.578" v="2053" actId="478"/>
          <ac:picMkLst>
            <pc:docMk/>
            <pc:sldMk cId="3730165594" sldId="275"/>
            <ac:picMk id="11" creationId="{8918F723-D150-CCB5-82C0-B8C1F2670D50}"/>
          </ac:picMkLst>
        </pc:picChg>
        <pc:picChg chg="add del mod">
          <ac:chgData name="Sigurd Seindal Krabbe" userId="8c01bee53affb644" providerId="LiveId" clId="{32C63E67-B937-40A6-A1BB-3C1F2ADD0C9E}" dt="2023-11-17T13:09:04.549" v="2059" actId="478"/>
          <ac:picMkLst>
            <pc:docMk/>
            <pc:sldMk cId="3730165594" sldId="275"/>
            <ac:picMk id="12" creationId="{B3FACB89-6A3D-DBD0-0AC5-118855A61F0B}"/>
          </ac:picMkLst>
        </pc:picChg>
        <pc:picChg chg="del">
          <ac:chgData name="Sigurd Seindal Krabbe" userId="8c01bee53affb644" providerId="LiveId" clId="{32C63E67-B937-40A6-A1BB-3C1F2ADD0C9E}" dt="2023-11-17T13:07:28.296" v="2052" actId="478"/>
          <ac:picMkLst>
            <pc:docMk/>
            <pc:sldMk cId="3730165594" sldId="275"/>
            <ac:picMk id="13" creationId="{76CF7B80-46EF-C9E1-F7DF-F84EACD6DBC2}"/>
          </ac:picMkLst>
        </pc:picChg>
        <pc:picChg chg="del">
          <ac:chgData name="Sigurd Seindal Krabbe" userId="8c01bee53affb644" providerId="LiveId" clId="{32C63E67-B937-40A6-A1BB-3C1F2ADD0C9E}" dt="2023-11-17T13:07:28.296" v="2052" actId="478"/>
          <ac:picMkLst>
            <pc:docMk/>
            <pc:sldMk cId="3730165594" sldId="275"/>
            <ac:picMk id="2050" creationId="{C07C5ADB-41B1-0808-7ADF-D8A899841C41}"/>
          </ac:picMkLst>
        </pc:picChg>
        <pc:picChg chg="add del">
          <ac:chgData name="Sigurd Seindal Krabbe" userId="8c01bee53affb644" providerId="LiveId" clId="{32C63E67-B937-40A6-A1BB-3C1F2ADD0C9E}" dt="2023-11-17T13:05:06.020" v="2020"/>
          <ac:picMkLst>
            <pc:docMk/>
            <pc:sldMk cId="3730165594" sldId="275"/>
            <ac:picMk id="4098" creationId="{2AD23037-933F-687F-0A51-68FEC18131AF}"/>
          </ac:picMkLst>
        </pc:picChg>
        <pc:picChg chg="add del mod">
          <ac:chgData name="Sigurd Seindal Krabbe" userId="8c01bee53affb644" providerId="LiveId" clId="{32C63E67-B937-40A6-A1BB-3C1F2ADD0C9E}" dt="2023-11-17T13:15:00.150" v="2158" actId="478"/>
          <ac:picMkLst>
            <pc:docMk/>
            <pc:sldMk cId="3730165594" sldId="275"/>
            <ac:picMk id="4100" creationId="{C742EE3F-3AE6-4A89-9D21-E0129D5D2976}"/>
          </ac:picMkLst>
        </pc:picChg>
        <pc:picChg chg="del">
          <ac:chgData name="Sigurd Seindal Krabbe" userId="8c01bee53affb644" providerId="LiveId" clId="{32C63E67-B937-40A6-A1BB-3C1F2ADD0C9E}" dt="2023-11-17T13:07:28.296" v="2052" actId="478"/>
          <ac:picMkLst>
            <pc:docMk/>
            <pc:sldMk cId="3730165594" sldId="275"/>
            <ac:picMk id="4102" creationId="{A2A372B9-E010-EAC7-E0D1-B2FB4E9BDE0D}"/>
          </ac:picMkLst>
        </pc:picChg>
        <pc:picChg chg="add del mod">
          <ac:chgData name="Sigurd Seindal Krabbe" userId="8c01bee53affb644" providerId="LiveId" clId="{32C63E67-B937-40A6-A1BB-3C1F2ADD0C9E}" dt="2023-11-17T13:09:46.675" v="2072" actId="478"/>
          <ac:picMkLst>
            <pc:docMk/>
            <pc:sldMk cId="3730165594" sldId="275"/>
            <ac:picMk id="4104" creationId="{A276758F-DAF1-9453-CF54-4641046C095E}"/>
          </ac:picMkLst>
        </pc:picChg>
        <pc:picChg chg="add mod">
          <ac:chgData name="Sigurd Seindal Krabbe" userId="8c01bee53affb644" providerId="LiveId" clId="{32C63E67-B937-40A6-A1BB-3C1F2ADD0C9E}" dt="2023-11-17T13:16:14.880" v="2174" actId="18131"/>
          <ac:picMkLst>
            <pc:docMk/>
            <pc:sldMk cId="3730165594" sldId="275"/>
            <ac:picMk id="4106" creationId="{01255B03-725E-5E51-B212-6F989949719B}"/>
          </ac:picMkLst>
        </pc:picChg>
        <pc:picChg chg="add del">
          <ac:chgData name="Sigurd Seindal Krabbe" userId="8c01bee53affb644" providerId="LiveId" clId="{32C63E67-B937-40A6-A1BB-3C1F2ADD0C9E}" dt="2023-11-17T13:16:02.117" v="2172" actId="478"/>
          <ac:picMkLst>
            <pc:docMk/>
            <pc:sldMk cId="3730165594" sldId="275"/>
            <ac:picMk id="4108" creationId="{691BE78A-22AA-7BE9-8AD4-1109FDA9DCF2}"/>
          </ac:picMkLst>
        </pc:picChg>
      </pc:sldChg>
      <pc:sldChg chg="del">
        <pc:chgData name="Sigurd Seindal Krabbe" userId="8c01bee53affb644" providerId="LiveId" clId="{32C63E67-B937-40A6-A1BB-3C1F2ADD0C9E}" dt="2023-11-17T13:20:55.419" v="2201" actId="47"/>
        <pc:sldMkLst>
          <pc:docMk/>
          <pc:sldMk cId="4251178818" sldId="276"/>
        </pc:sldMkLst>
      </pc:sldChg>
      <pc:sldChg chg="del">
        <pc:chgData name="Sigurd Seindal Krabbe" userId="8c01bee53affb644" providerId="LiveId" clId="{32C63E67-B937-40A6-A1BB-3C1F2ADD0C9E}" dt="2023-11-17T13:20:56.625" v="2202" actId="47"/>
        <pc:sldMkLst>
          <pc:docMk/>
          <pc:sldMk cId="1138448759" sldId="277"/>
        </pc:sldMkLst>
      </pc:sldChg>
      <pc:sldChg chg="del">
        <pc:chgData name="Sigurd Seindal Krabbe" userId="8c01bee53affb644" providerId="LiveId" clId="{32C63E67-B937-40A6-A1BB-3C1F2ADD0C9E}" dt="2023-11-17T13:20:57.086" v="2203" actId="47"/>
        <pc:sldMkLst>
          <pc:docMk/>
          <pc:sldMk cId="3188381253" sldId="279"/>
        </pc:sldMkLst>
      </pc:sldChg>
      <pc:sldChg chg="modSp add del mod">
        <pc:chgData name="Sigurd Seindal Krabbe" userId="8c01bee53affb644" providerId="LiveId" clId="{32C63E67-B937-40A6-A1BB-3C1F2ADD0C9E}" dt="2023-11-17T14:38:13.854" v="3400" actId="47"/>
        <pc:sldMkLst>
          <pc:docMk/>
          <pc:sldMk cId="3952074644" sldId="280"/>
        </pc:sldMkLst>
        <pc:spChg chg="mod">
          <ac:chgData name="Sigurd Seindal Krabbe" userId="8c01bee53affb644" providerId="LiveId" clId="{32C63E67-B937-40A6-A1BB-3C1F2ADD0C9E}" dt="2023-11-17T13:21:46.589" v="2221" actId="20577"/>
          <ac:spMkLst>
            <pc:docMk/>
            <pc:sldMk cId="3952074644" sldId="280"/>
            <ac:spMk id="5" creationId="{0C4B56EF-F47B-7750-E6AC-6FF59508EE9E}"/>
          </ac:spMkLst>
        </pc:spChg>
      </pc:sldChg>
      <pc:sldChg chg="add del">
        <pc:chgData name="Sigurd Seindal Krabbe" userId="8c01bee53affb644" providerId="LiveId" clId="{32C63E67-B937-40A6-A1BB-3C1F2ADD0C9E}" dt="2023-11-17T14:38:16.537" v="3401" actId="47"/>
        <pc:sldMkLst>
          <pc:docMk/>
          <pc:sldMk cId="1174325231" sldId="281"/>
        </pc:sldMkLst>
      </pc:sldChg>
      <pc:sldChg chg="del">
        <pc:chgData name="Sigurd Seindal Krabbe" userId="8c01bee53affb644" providerId="LiveId" clId="{32C63E67-B937-40A6-A1BB-3C1F2ADD0C9E}" dt="2023-11-17T11:06:51.212" v="1370" actId="47"/>
        <pc:sldMkLst>
          <pc:docMk/>
          <pc:sldMk cId="2297336882" sldId="282"/>
        </pc:sldMkLst>
      </pc:sldChg>
      <pc:sldChg chg="add del">
        <pc:chgData name="Sigurd Seindal Krabbe" userId="8c01bee53affb644" providerId="LiveId" clId="{32C63E67-B937-40A6-A1BB-3C1F2ADD0C9E}" dt="2023-11-17T14:38:17.791" v="3403" actId="47"/>
        <pc:sldMkLst>
          <pc:docMk/>
          <pc:sldMk cId="2731726119" sldId="283"/>
        </pc:sldMkLst>
      </pc:sldChg>
      <pc:sldChg chg="add del">
        <pc:chgData name="Sigurd Seindal Krabbe" userId="8c01bee53affb644" providerId="LiveId" clId="{32C63E67-B937-40A6-A1BB-3C1F2ADD0C9E}" dt="2023-11-17T14:38:19.035" v="3405" actId="47"/>
        <pc:sldMkLst>
          <pc:docMk/>
          <pc:sldMk cId="1024922452" sldId="284"/>
        </pc:sldMkLst>
      </pc:sldChg>
      <pc:sldChg chg="del">
        <pc:chgData name="Sigurd Seindal Krabbe" userId="8c01bee53affb644" providerId="LiveId" clId="{32C63E67-B937-40A6-A1BB-3C1F2ADD0C9E}" dt="2023-11-17T14:38:20.268" v="3407" actId="47"/>
        <pc:sldMkLst>
          <pc:docMk/>
          <pc:sldMk cId="2674907591" sldId="285"/>
        </pc:sldMkLst>
      </pc:sldChg>
      <pc:sldChg chg="add del">
        <pc:chgData name="Sigurd Seindal Krabbe" userId="8c01bee53affb644" providerId="LiveId" clId="{32C63E67-B937-40A6-A1BB-3C1F2ADD0C9E}" dt="2023-11-17T14:38:19.665" v="3406" actId="47"/>
        <pc:sldMkLst>
          <pc:docMk/>
          <pc:sldMk cId="3463936474" sldId="286"/>
        </pc:sldMkLst>
      </pc:sldChg>
      <pc:sldChg chg="addSp delSp modSp mod modNotesTx">
        <pc:chgData name="Sigurd Seindal Krabbe" userId="8c01bee53affb644" providerId="LiveId" clId="{32C63E67-B937-40A6-A1BB-3C1F2ADD0C9E}" dt="2023-11-17T13:45:12.997" v="2850" actId="20577"/>
        <pc:sldMkLst>
          <pc:docMk/>
          <pc:sldMk cId="1786084919" sldId="287"/>
        </pc:sldMkLst>
        <pc:spChg chg="add mod ord">
          <ac:chgData name="Sigurd Seindal Krabbe" userId="8c01bee53affb644" providerId="LiveId" clId="{32C63E67-B937-40A6-A1BB-3C1F2ADD0C9E}" dt="2023-11-17T10:47:38.865" v="1237" actId="2711"/>
          <ac:spMkLst>
            <pc:docMk/>
            <pc:sldMk cId="1786084919" sldId="287"/>
            <ac:spMk id="2" creationId="{BA3E6C15-ECA3-372E-CF79-E0D01AA5C8AF}"/>
          </ac:spMkLst>
        </pc:spChg>
        <pc:spChg chg="del mod">
          <ac:chgData name="Sigurd Seindal Krabbe" userId="8c01bee53affb644" providerId="LiveId" clId="{32C63E67-B937-40A6-A1BB-3C1F2ADD0C9E}" dt="2023-11-17T10:39:15.374" v="1107" actId="21"/>
          <ac:spMkLst>
            <pc:docMk/>
            <pc:sldMk cId="1786084919" sldId="287"/>
            <ac:spMk id="4" creationId="{98DCDBB0-DEB8-9D9A-5E0A-349369D280F2}"/>
          </ac:spMkLst>
        </pc:spChg>
        <pc:spChg chg="add mod">
          <ac:chgData name="Sigurd Seindal Krabbe" userId="8c01bee53affb644" providerId="LiveId" clId="{32C63E67-B937-40A6-A1BB-3C1F2ADD0C9E}" dt="2023-11-17T10:40:30.500" v="1120" actId="1076"/>
          <ac:spMkLst>
            <pc:docMk/>
            <pc:sldMk cId="1786084919" sldId="287"/>
            <ac:spMk id="5" creationId="{5EBED6BA-6DF1-F25B-FE7B-990F0C351E33}"/>
          </ac:spMkLst>
        </pc:spChg>
        <pc:spChg chg="del">
          <ac:chgData name="Sigurd Seindal Krabbe" userId="8c01bee53affb644" providerId="LiveId" clId="{32C63E67-B937-40A6-A1BB-3C1F2ADD0C9E}" dt="2023-11-17T10:42:09.545" v="1158" actId="478"/>
          <ac:spMkLst>
            <pc:docMk/>
            <pc:sldMk cId="1786084919" sldId="287"/>
            <ac:spMk id="8" creationId="{8343CC91-5093-B159-16FC-7963F431498C}"/>
          </ac:spMkLst>
        </pc:spChg>
        <pc:picChg chg="del">
          <ac:chgData name="Sigurd Seindal Krabbe" userId="8c01bee53affb644" providerId="LiveId" clId="{32C63E67-B937-40A6-A1BB-3C1F2ADD0C9E}" dt="2023-11-17T10:38:21.412" v="1098" actId="478"/>
          <ac:picMkLst>
            <pc:docMk/>
            <pc:sldMk cId="1786084919" sldId="287"/>
            <ac:picMk id="3" creationId="{2C0503BC-F720-E1A0-CC83-E992347AA4B2}"/>
          </ac:picMkLst>
        </pc:picChg>
        <pc:picChg chg="add del mod">
          <ac:chgData name="Sigurd Seindal Krabbe" userId="8c01bee53affb644" providerId="LiveId" clId="{32C63E67-B937-40A6-A1BB-3C1F2ADD0C9E}" dt="2023-11-17T11:11:36.015" v="1488" actId="478"/>
          <ac:picMkLst>
            <pc:docMk/>
            <pc:sldMk cId="1786084919" sldId="287"/>
            <ac:picMk id="6" creationId="{E2A4DFE8-93BF-F3FF-97BE-B8768ED9D50A}"/>
          </ac:picMkLst>
        </pc:picChg>
        <pc:picChg chg="add del mod">
          <ac:chgData name="Sigurd Seindal Krabbe" userId="8c01bee53affb644" providerId="LiveId" clId="{32C63E67-B937-40A6-A1BB-3C1F2ADD0C9E}" dt="2023-11-17T13:07:19.535" v="2050" actId="21"/>
          <ac:picMkLst>
            <pc:docMk/>
            <pc:sldMk cId="1786084919" sldId="287"/>
            <ac:picMk id="9" creationId="{21A80EE3-BBE3-C652-C4B8-C2D34E35B994}"/>
          </ac:picMkLst>
        </pc:picChg>
        <pc:picChg chg="add mod">
          <ac:chgData name="Sigurd Seindal Krabbe" userId="8c01bee53affb644" providerId="LiveId" clId="{32C63E67-B937-40A6-A1BB-3C1F2ADD0C9E}" dt="2023-11-17T10:38:30.909" v="1100" actId="167"/>
          <ac:picMkLst>
            <pc:docMk/>
            <pc:sldMk cId="1786084919" sldId="287"/>
            <ac:picMk id="2050" creationId="{A57529DE-BBF1-ED40-322A-2EAA513D282C}"/>
          </ac:picMkLst>
        </pc:picChg>
      </pc:sldChg>
      <pc:sldChg chg="del">
        <pc:chgData name="Sigurd Seindal Krabbe" userId="8c01bee53affb644" providerId="LiveId" clId="{32C63E67-B937-40A6-A1BB-3C1F2ADD0C9E}" dt="2023-11-17T14:38:20.900" v="3408" actId="47"/>
        <pc:sldMkLst>
          <pc:docMk/>
          <pc:sldMk cId="4175682777" sldId="288"/>
        </pc:sldMkLst>
      </pc:sldChg>
      <pc:sldChg chg="del">
        <pc:chgData name="Sigurd Seindal Krabbe" userId="8c01bee53affb644" providerId="LiveId" clId="{32C63E67-B937-40A6-A1BB-3C1F2ADD0C9E}" dt="2023-11-17T14:38:21.584" v="3409" actId="47"/>
        <pc:sldMkLst>
          <pc:docMk/>
          <pc:sldMk cId="3139366923" sldId="289"/>
        </pc:sldMkLst>
      </pc:sldChg>
      <pc:sldChg chg="del">
        <pc:chgData name="Sigurd Seindal Krabbe" userId="8c01bee53affb644" providerId="LiveId" clId="{32C63E67-B937-40A6-A1BB-3C1F2ADD0C9E}" dt="2023-11-17T14:38:08.680" v="3399" actId="47"/>
        <pc:sldMkLst>
          <pc:docMk/>
          <pc:sldMk cId="744010803" sldId="290"/>
        </pc:sldMkLst>
      </pc:sldChg>
      <pc:sldChg chg="addSp delSp modSp del mod modTransition modNotesTx">
        <pc:chgData name="Sigurd Seindal Krabbe" userId="8c01bee53affb644" providerId="LiveId" clId="{32C63E67-B937-40A6-A1BB-3C1F2ADD0C9E}" dt="2023-11-17T14:55:02.139" v="3577" actId="47"/>
        <pc:sldMkLst>
          <pc:docMk/>
          <pc:sldMk cId="263758064" sldId="291"/>
        </pc:sldMkLst>
        <pc:spChg chg="mod">
          <ac:chgData name="Sigurd Seindal Krabbe" userId="8c01bee53affb644" providerId="LiveId" clId="{32C63E67-B937-40A6-A1BB-3C1F2ADD0C9E}" dt="2023-11-17T14:46:19.418" v="3504" actId="20577"/>
          <ac:spMkLst>
            <pc:docMk/>
            <pc:sldMk cId="263758064" sldId="291"/>
            <ac:spMk id="2" creationId="{2A7638C1-1D7F-1CFC-69EC-341043D1EFF9}"/>
          </ac:spMkLst>
        </pc:spChg>
        <pc:spChg chg="add mod">
          <ac:chgData name="Sigurd Seindal Krabbe" userId="8c01bee53affb644" providerId="LiveId" clId="{32C63E67-B937-40A6-A1BB-3C1F2ADD0C9E}" dt="2023-11-17T14:54:19.452" v="3570" actId="1076"/>
          <ac:spMkLst>
            <pc:docMk/>
            <pc:sldMk cId="263758064" sldId="291"/>
            <ac:spMk id="5" creationId="{27F1D787-6AD4-4B1F-DDB6-FD94445EE742}"/>
          </ac:spMkLst>
        </pc:spChg>
        <pc:spChg chg="add del mod">
          <ac:chgData name="Sigurd Seindal Krabbe" userId="8c01bee53affb644" providerId="LiveId" clId="{32C63E67-B937-40A6-A1BB-3C1F2ADD0C9E}" dt="2023-11-17T14:54:59.956" v="3576" actId="478"/>
          <ac:spMkLst>
            <pc:docMk/>
            <pc:sldMk cId="263758064" sldId="291"/>
            <ac:spMk id="6" creationId="{778D26CA-A80F-BC2D-1C2E-6DA55AF509CC}"/>
          </ac:spMkLst>
        </pc:spChg>
        <pc:spChg chg="add del mod">
          <ac:chgData name="Sigurd Seindal Krabbe" userId="8c01bee53affb644" providerId="LiveId" clId="{32C63E67-B937-40A6-A1BB-3C1F2ADD0C9E}" dt="2023-11-17T14:54:59.956" v="3576" actId="478"/>
          <ac:spMkLst>
            <pc:docMk/>
            <pc:sldMk cId="263758064" sldId="291"/>
            <ac:spMk id="7" creationId="{C10A1F3B-1435-AFA6-4A8D-A15AF3DDC45A}"/>
          </ac:spMkLst>
        </pc:spChg>
        <pc:spChg chg="add del mod">
          <ac:chgData name="Sigurd Seindal Krabbe" userId="8c01bee53affb644" providerId="LiveId" clId="{32C63E67-B937-40A6-A1BB-3C1F2ADD0C9E}" dt="2023-11-17T14:53:48.997" v="3560"/>
          <ac:spMkLst>
            <pc:docMk/>
            <pc:sldMk cId="263758064" sldId="291"/>
            <ac:spMk id="9" creationId="{F30F44C1-C104-49CA-28EA-C4B76DCE0470}"/>
          </ac:spMkLst>
        </pc:spChg>
        <pc:spChg chg="add del mod">
          <ac:chgData name="Sigurd Seindal Krabbe" userId="8c01bee53affb644" providerId="LiveId" clId="{32C63E67-B937-40A6-A1BB-3C1F2ADD0C9E}" dt="2023-11-17T14:53:50.621" v="3562"/>
          <ac:spMkLst>
            <pc:docMk/>
            <pc:sldMk cId="263758064" sldId="291"/>
            <ac:spMk id="10" creationId="{A9F5874D-032F-E174-34EA-E59E4C8A7C6E}"/>
          </ac:spMkLst>
        </pc:spChg>
        <pc:picChg chg="add mod">
          <ac:chgData name="Sigurd Seindal Krabbe" userId="8c01bee53affb644" providerId="LiveId" clId="{32C63E67-B937-40A6-A1BB-3C1F2ADD0C9E}" dt="2023-11-17T14:54:15.577" v="3569" actId="14100"/>
          <ac:picMkLst>
            <pc:docMk/>
            <pc:sldMk cId="263758064" sldId="291"/>
            <ac:picMk id="4" creationId="{B5906833-6457-EFC0-8E25-C5B7EE13938D}"/>
          </ac:picMkLst>
        </pc:picChg>
      </pc:sldChg>
      <pc:sldChg chg="new del">
        <pc:chgData name="Sigurd Seindal Krabbe" userId="8c01bee53affb644" providerId="LiveId" clId="{32C63E67-B937-40A6-A1BB-3C1F2ADD0C9E}" dt="2023-11-17T11:09:05.615" v="1450" actId="47"/>
        <pc:sldMkLst>
          <pc:docMk/>
          <pc:sldMk cId="2602773049" sldId="292"/>
        </pc:sldMkLst>
      </pc:sldChg>
      <pc:sldChg chg="addSp delSp modSp add del mod modTransition modNotesTx">
        <pc:chgData name="Sigurd Seindal Krabbe" userId="8c01bee53affb644" providerId="LiveId" clId="{32C63E67-B937-40A6-A1BB-3C1F2ADD0C9E}" dt="2023-11-17T15:06:16.797" v="3700"/>
        <pc:sldMkLst>
          <pc:docMk/>
          <pc:sldMk cId="3026480102" sldId="292"/>
        </pc:sldMkLst>
        <pc:spChg chg="mod">
          <ac:chgData name="Sigurd Seindal Krabbe" userId="8c01bee53affb644" providerId="LiveId" clId="{32C63E67-B937-40A6-A1BB-3C1F2ADD0C9E}" dt="2023-11-17T13:13:06.631" v="2140" actId="27636"/>
          <ac:spMkLst>
            <pc:docMk/>
            <pc:sldMk cId="3026480102" sldId="292"/>
            <ac:spMk id="2" creationId="{7699D53D-1AA8-F703-EB3D-22A3CBC505E2}"/>
          </ac:spMkLst>
        </pc:spChg>
        <pc:picChg chg="add del mod">
          <ac:chgData name="Sigurd Seindal Krabbe" userId="8c01bee53affb644" providerId="LiveId" clId="{32C63E67-B937-40A6-A1BB-3C1F2ADD0C9E}" dt="2023-11-17T14:18:51.532" v="3307" actId="478"/>
          <ac:picMkLst>
            <pc:docMk/>
            <pc:sldMk cId="3026480102" sldId="292"/>
            <ac:picMk id="5" creationId="{459A9A8F-28EB-3E28-4024-7094A94070CE}"/>
          </ac:picMkLst>
        </pc:picChg>
        <pc:picChg chg="add mod">
          <ac:chgData name="Sigurd Seindal Krabbe" userId="8c01bee53affb644" providerId="LiveId" clId="{32C63E67-B937-40A6-A1BB-3C1F2ADD0C9E}" dt="2023-11-17T14:19:00.235" v="3310" actId="11530"/>
          <ac:picMkLst>
            <pc:docMk/>
            <pc:sldMk cId="3026480102" sldId="292"/>
            <ac:picMk id="6" creationId="{5EE3611F-3977-7114-DAFA-F8B88510E316}"/>
          </ac:picMkLst>
        </pc:picChg>
        <pc:picChg chg="del">
          <ac:chgData name="Sigurd Seindal Krabbe" userId="8c01bee53affb644" providerId="LiveId" clId="{32C63E67-B937-40A6-A1BB-3C1F2ADD0C9E}" dt="2023-11-17T13:11:51.508" v="2122" actId="21"/>
          <ac:picMkLst>
            <pc:docMk/>
            <pc:sldMk cId="3026480102" sldId="292"/>
            <ac:picMk id="4104" creationId="{A276758F-DAF1-9453-CF54-4641046C095E}"/>
          </ac:picMkLst>
        </pc:picChg>
      </pc:sldChg>
      <pc:sldChg chg="addSp delSp modSp new del mod">
        <pc:chgData name="Sigurd Seindal Krabbe" userId="8c01bee53affb644" providerId="LiveId" clId="{32C63E67-B937-40A6-A1BB-3C1F2ADD0C9E}" dt="2023-11-17T10:42:11.984" v="1159" actId="47"/>
        <pc:sldMkLst>
          <pc:docMk/>
          <pc:sldMk cId="3724520039" sldId="292"/>
        </pc:sldMkLst>
        <pc:spChg chg="del">
          <ac:chgData name="Sigurd Seindal Krabbe" userId="8c01bee53affb644" providerId="LiveId" clId="{32C63E67-B937-40A6-A1BB-3C1F2ADD0C9E}" dt="2023-11-17T10:39:38.684" v="1112" actId="478"/>
          <ac:spMkLst>
            <pc:docMk/>
            <pc:sldMk cId="3724520039" sldId="292"/>
            <ac:spMk id="2" creationId="{C014ED7D-6361-DBBF-0A0A-270C3408F88D}"/>
          </ac:spMkLst>
        </pc:spChg>
        <pc:spChg chg="del">
          <ac:chgData name="Sigurd Seindal Krabbe" userId="8c01bee53affb644" providerId="LiveId" clId="{32C63E67-B937-40A6-A1BB-3C1F2ADD0C9E}" dt="2023-11-17T10:39:38.684" v="1112" actId="478"/>
          <ac:spMkLst>
            <pc:docMk/>
            <pc:sldMk cId="3724520039" sldId="292"/>
            <ac:spMk id="3" creationId="{F01AFCFB-AE58-6ED9-D958-7E276849609E}"/>
          </ac:spMkLst>
        </pc:spChg>
        <pc:spChg chg="add mod">
          <ac:chgData name="Sigurd Seindal Krabbe" userId="8c01bee53affb644" providerId="LiveId" clId="{32C63E67-B937-40A6-A1BB-3C1F2ADD0C9E}" dt="2023-11-17T10:39:27.634" v="1110"/>
          <ac:spMkLst>
            <pc:docMk/>
            <pc:sldMk cId="3724520039" sldId="292"/>
            <ac:spMk id="5" creationId="{0724A26C-6BA5-CFF3-AAA5-2321024CB64B}"/>
          </ac:spMkLst>
        </pc:spChg>
        <pc:picChg chg="add mod">
          <ac:chgData name="Sigurd Seindal Krabbe" userId="8c01bee53affb644" providerId="LiveId" clId="{32C63E67-B937-40A6-A1BB-3C1F2ADD0C9E}" dt="2023-11-17T10:39:33.076" v="1111" actId="14100"/>
          <ac:picMkLst>
            <pc:docMk/>
            <pc:sldMk cId="3724520039" sldId="292"/>
            <ac:picMk id="4" creationId="{82798B42-3250-E98C-1683-1922401E42D5}"/>
          </ac:picMkLst>
        </pc:picChg>
      </pc:sldChg>
      <pc:sldChg chg="add del">
        <pc:chgData name="Sigurd Seindal Krabbe" userId="8c01bee53affb644" providerId="LiveId" clId="{32C63E67-B937-40A6-A1BB-3C1F2ADD0C9E}" dt="2023-11-17T13:09:40.780" v="2069"/>
        <pc:sldMkLst>
          <pc:docMk/>
          <pc:sldMk cId="946593952" sldId="293"/>
        </pc:sldMkLst>
      </pc:sldChg>
      <pc:sldChg chg="addSp delSp modSp add del mod ord modNotesTx">
        <pc:chgData name="Sigurd Seindal Krabbe" userId="8c01bee53affb644" providerId="LiveId" clId="{32C63E67-B937-40A6-A1BB-3C1F2ADD0C9E}" dt="2023-11-17T13:55:29.672" v="2958" actId="47"/>
        <pc:sldMkLst>
          <pc:docMk/>
          <pc:sldMk cId="1833336780" sldId="293"/>
        </pc:sldMkLst>
        <pc:spChg chg="mod">
          <ac:chgData name="Sigurd Seindal Krabbe" userId="8c01bee53affb644" providerId="LiveId" clId="{32C63E67-B937-40A6-A1BB-3C1F2ADD0C9E}" dt="2023-11-17T13:49:34.294" v="2880" actId="1076"/>
          <ac:spMkLst>
            <pc:docMk/>
            <pc:sldMk cId="1833336780" sldId="293"/>
            <ac:spMk id="2" creationId="{7699D53D-1AA8-F703-EB3D-22A3CBC505E2}"/>
          </ac:spMkLst>
        </pc:spChg>
        <pc:spChg chg="add mod">
          <ac:chgData name="Sigurd Seindal Krabbe" userId="8c01bee53affb644" providerId="LiveId" clId="{32C63E67-B937-40A6-A1BB-3C1F2ADD0C9E}" dt="2023-11-17T13:50:28.424" v="2884"/>
          <ac:spMkLst>
            <pc:docMk/>
            <pc:sldMk cId="1833336780" sldId="293"/>
            <ac:spMk id="6" creationId="{6369FE61-9491-EAA2-45FC-322A4C09F1B0}"/>
          </ac:spMkLst>
        </pc:spChg>
        <pc:picChg chg="add mod">
          <ac:chgData name="Sigurd Seindal Krabbe" userId="8c01bee53affb644" providerId="LiveId" clId="{32C63E67-B937-40A6-A1BB-3C1F2ADD0C9E}" dt="2023-11-17T13:50:28.424" v="2884"/>
          <ac:picMkLst>
            <pc:docMk/>
            <pc:sldMk cId="1833336780" sldId="293"/>
            <ac:picMk id="3" creationId="{0920CDD6-160E-ED77-B4D5-91122E7BCAF8}"/>
          </ac:picMkLst>
        </pc:picChg>
        <pc:picChg chg="del">
          <ac:chgData name="Sigurd Seindal Krabbe" userId="8c01bee53affb644" providerId="LiveId" clId="{32C63E67-B937-40A6-A1BB-3C1F2ADD0C9E}" dt="2023-11-17T13:49:23.902" v="2877" actId="478"/>
          <ac:picMkLst>
            <pc:docMk/>
            <pc:sldMk cId="1833336780" sldId="293"/>
            <ac:picMk id="4100" creationId="{C742EE3F-3AE6-4A89-9D21-E0129D5D2976}"/>
          </ac:picMkLst>
        </pc:picChg>
        <pc:picChg chg="del">
          <ac:chgData name="Sigurd Seindal Krabbe" userId="8c01bee53affb644" providerId="LiveId" clId="{32C63E67-B937-40A6-A1BB-3C1F2ADD0C9E}" dt="2023-11-17T13:10:05.061" v="2076" actId="478"/>
          <ac:picMkLst>
            <pc:docMk/>
            <pc:sldMk cId="1833336780" sldId="293"/>
            <ac:picMk id="4104" creationId="{A276758F-DAF1-9453-CF54-4641046C095E}"/>
          </ac:picMkLst>
        </pc:picChg>
        <pc:picChg chg="add mod">
          <ac:chgData name="Sigurd Seindal Krabbe" userId="8c01bee53affb644" providerId="LiveId" clId="{32C63E67-B937-40A6-A1BB-3C1F2ADD0C9E}" dt="2023-11-17T13:49:29.414" v="2879" actId="167"/>
          <ac:picMkLst>
            <pc:docMk/>
            <pc:sldMk cId="1833336780" sldId="293"/>
            <ac:picMk id="8194" creationId="{03600140-DE18-BAED-F321-01D677A312EB}"/>
          </ac:picMkLst>
        </pc:picChg>
      </pc:sldChg>
      <pc:sldChg chg="addSp modSp new del">
        <pc:chgData name="Sigurd Seindal Krabbe" userId="8c01bee53affb644" providerId="LiveId" clId="{32C63E67-B937-40A6-A1BB-3C1F2ADD0C9E}" dt="2023-11-17T10:42:13.423" v="1160" actId="47"/>
        <pc:sldMkLst>
          <pc:docMk/>
          <pc:sldMk cId="3103012367" sldId="293"/>
        </pc:sldMkLst>
        <pc:picChg chg="add mod">
          <ac:chgData name="Sigurd Seindal Krabbe" userId="8c01bee53affb644" providerId="LiveId" clId="{32C63E67-B937-40A6-A1BB-3C1F2ADD0C9E}" dt="2023-11-17T10:39:53.689" v="1116"/>
          <ac:picMkLst>
            <pc:docMk/>
            <pc:sldMk cId="3103012367" sldId="293"/>
            <ac:picMk id="3" creationId="{EC917E68-E967-0D59-6DDA-7B304AD689B5}"/>
          </ac:picMkLst>
        </pc:picChg>
      </pc:sldChg>
      <pc:sldChg chg="new del">
        <pc:chgData name="Sigurd Seindal Krabbe" userId="8c01bee53affb644" providerId="LiveId" clId="{32C63E67-B937-40A6-A1BB-3C1F2ADD0C9E}" dt="2023-11-17T10:39:41.447" v="1114" actId="680"/>
        <pc:sldMkLst>
          <pc:docMk/>
          <pc:sldMk cId="3892065655" sldId="293"/>
        </pc:sldMkLst>
      </pc:sldChg>
      <pc:sldChg chg="addSp delSp modSp add del mod modNotesTx">
        <pc:chgData name="Sigurd Seindal Krabbe" userId="8c01bee53affb644" providerId="LiveId" clId="{32C63E67-B937-40A6-A1BB-3C1F2ADD0C9E}" dt="2023-11-17T14:14:36.144" v="3273" actId="47"/>
        <pc:sldMkLst>
          <pc:docMk/>
          <pc:sldMk cId="2387284128" sldId="294"/>
        </pc:sldMkLst>
        <pc:spChg chg="mod">
          <ac:chgData name="Sigurd Seindal Krabbe" userId="8c01bee53affb644" providerId="LiveId" clId="{32C63E67-B937-40A6-A1BB-3C1F2ADD0C9E}" dt="2023-11-17T13:13:43.557" v="2157" actId="1076"/>
          <ac:spMkLst>
            <pc:docMk/>
            <pc:sldMk cId="2387284128" sldId="294"/>
            <ac:spMk id="2" creationId="{7699D53D-1AA8-F703-EB3D-22A3CBC505E2}"/>
          </ac:spMkLst>
        </pc:spChg>
        <pc:picChg chg="add mod">
          <ac:chgData name="Sigurd Seindal Krabbe" userId="8c01bee53affb644" providerId="LiveId" clId="{32C63E67-B937-40A6-A1BB-3C1F2ADD0C9E}" dt="2023-11-17T13:12:13.324" v="2128" actId="732"/>
          <ac:picMkLst>
            <pc:docMk/>
            <pc:sldMk cId="2387284128" sldId="294"/>
            <ac:picMk id="3" creationId="{FADABBD9-FDDE-1E8F-FB3C-986D79BB3151}"/>
          </ac:picMkLst>
        </pc:picChg>
        <pc:picChg chg="del">
          <ac:chgData name="Sigurd Seindal Krabbe" userId="8c01bee53affb644" providerId="LiveId" clId="{32C63E67-B937-40A6-A1BB-3C1F2ADD0C9E}" dt="2023-11-17T13:11:57.340" v="2124" actId="478"/>
          <ac:picMkLst>
            <pc:docMk/>
            <pc:sldMk cId="2387284128" sldId="294"/>
            <ac:picMk id="4100" creationId="{C742EE3F-3AE6-4A89-9D21-E0129D5D2976}"/>
          </ac:picMkLst>
        </pc:picChg>
        <pc:picChg chg="del">
          <ac:chgData name="Sigurd Seindal Krabbe" userId="8c01bee53affb644" providerId="LiveId" clId="{32C63E67-B937-40A6-A1BB-3C1F2ADD0C9E}" dt="2023-11-17T13:10:08.446" v="2077" actId="478"/>
          <ac:picMkLst>
            <pc:docMk/>
            <pc:sldMk cId="2387284128" sldId="294"/>
            <ac:picMk id="4104" creationId="{A276758F-DAF1-9453-CF54-4641046C095E}"/>
          </ac:picMkLst>
        </pc:picChg>
        <pc:picChg chg="add mod">
          <ac:chgData name="Sigurd Seindal Krabbe" userId="8c01bee53affb644" providerId="LiveId" clId="{32C63E67-B937-40A6-A1BB-3C1F2ADD0C9E}" dt="2023-11-17T14:04:27.170" v="3223" actId="1076"/>
          <ac:picMkLst>
            <pc:docMk/>
            <pc:sldMk cId="2387284128" sldId="294"/>
            <ac:picMk id="7170" creationId="{3B068018-04DA-989B-9734-B1FD6B436A10}"/>
          </ac:picMkLst>
        </pc:picChg>
      </pc:sldChg>
      <pc:sldChg chg="add del">
        <pc:chgData name="Sigurd Seindal Krabbe" userId="8c01bee53affb644" providerId="LiveId" clId="{32C63E67-B937-40A6-A1BB-3C1F2ADD0C9E}" dt="2023-11-17T13:09:40.571" v="2068"/>
        <pc:sldMkLst>
          <pc:docMk/>
          <pc:sldMk cId="3311224234" sldId="294"/>
        </pc:sldMkLst>
      </pc:sldChg>
      <pc:sldChg chg="add del">
        <pc:chgData name="Sigurd Seindal Krabbe" userId="8c01bee53affb644" providerId="LiveId" clId="{32C63E67-B937-40A6-A1BB-3C1F2ADD0C9E}" dt="2023-11-17T13:09:40.382" v="2067"/>
        <pc:sldMkLst>
          <pc:docMk/>
          <pc:sldMk cId="3802882510" sldId="295"/>
        </pc:sldMkLst>
      </pc:sldChg>
      <pc:sldChg chg="addSp delSp modSp add mod ord modNotesTx">
        <pc:chgData name="Sigurd Seindal Krabbe" userId="8c01bee53affb644" providerId="LiveId" clId="{32C63E67-B937-40A6-A1BB-3C1F2ADD0C9E}" dt="2023-11-17T15:07:02.036" v="3704" actId="1076"/>
        <pc:sldMkLst>
          <pc:docMk/>
          <pc:sldMk cId="4220066196" sldId="295"/>
        </pc:sldMkLst>
        <pc:spChg chg="mod">
          <ac:chgData name="Sigurd Seindal Krabbe" userId="8c01bee53affb644" providerId="LiveId" clId="{32C63E67-B937-40A6-A1BB-3C1F2ADD0C9E}" dt="2023-11-17T13:50:08.014" v="2881" actId="207"/>
          <ac:spMkLst>
            <pc:docMk/>
            <pc:sldMk cId="4220066196" sldId="295"/>
            <ac:spMk id="2" creationId="{7699D53D-1AA8-F703-EB3D-22A3CBC505E2}"/>
          </ac:spMkLst>
        </pc:spChg>
        <pc:spChg chg="add mod">
          <ac:chgData name="Sigurd Seindal Krabbe" userId="8c01bee53affb644" providerId="LiveId" clId="{32C63E67-B937-40A6-A1BB-3C1F2ADD0C9E}" dt="2023-11-17T14:31:06.266" v="3375" actId="164"/>
          <ac:spMkLst>
            <pc:docMk/>
            <pc:sldMk cId="4220066196" sldId="295"/>
            <ac:spMk id="3" creationId="{3F39798C-55A9-73B7-2B39-2E49753D65F0}"/>
          </ac:spMkLst>
        </pc:spChg>
        <pc:spChg chg="mod">
          <ac:chgData name="Sigurd Seindal Krabbe" userId="8c01bee53affb644" providerId="LiveId" clId="{32C63E67-B937-40A6-A1BB-3C1F2ADD0C9E}" dt="2023-11-17T15:07:02.036" v="3704" actId="1076"/>
          <ac:spMkLst>
            <pc:docMk/>
            <pc:sldMk cId="4220066196" sldId="295"/>
            <ac:spMk id="8" creationId="{D57D4FA5-49F4-8F09-9FF1-B8E97CDFADD3}"/>
          </ac:spMkLst>
        </pc:spChg>
        <pc:grpChg chg="add del mod">
          <ac:chgData name="Sigurd Seindal Krabbe" userId="8c01bee53affb644" providerId="LiveId" clId="{32C63E67-B937-40A6-A1BB-3C1F2ADD0C9E}" dt="2023-11-17T15:06:50.442" v="3701" actId="478"/>
          <ac:grpSpMkLst>
            <pc:docMk/>
            <pc:sldMk cId="4220066196" sldId="295"/>
            <ac:grpSpMk id="6" creationId="{5AEEA662-C4E2-B402-12C8-D141C6FAABE9}"/>
          </ac:grpSpMkLst>
        </pc:grpChg>
        <pc:grpChg chg="add mod">
          <ac:chgData name="Sigurd Seindal Krabbe" userId="8c01bee53affb644" providerId="LiveId" clId="{32C63E67-B937-40A6-A1BB-3C1F2ADD0C9E}" dt="2023-11-17T15:07:02.036" v="3704" actId="1076"/>
          <ac:grpSpMkLst>
            <pc:docMk/>
            <pc:sldMk cId="4220066196" sldId="295"/>
            <ac:grpSpMk id="7" creationId="{F3B2E1A0-2FAD-83EA-D05F-6BBF4EB0715C}"/>
          </ac:grpSpMkLst>
        </pc:grpChg>
        <pc:picChg chg="add del">
          <ac:chgData name="Sigurd Seindal Krabbe" userId="8c01bee53affb644" providerId="LiveId" clId="{32C63E67-B937-40A6-A1BB-3C1F2ADD0C9E}" dt="2023-11-17T13:35:02.184" v="2228" actId="478"/>
          <ac:picMkLst>
            <pc:docMk/>
            <pc:sldMk cId="4220066196" sldId="295"/>
            <ac:picMk id="5" creationId="{459A9A8F-28EB-3E28-4024-7094A94070CE}"/>
          </ac:picMkLst>
        </pc:picChg>
        <pc:picChg chg="mod">
          <ac:chgData name="Sigurd Seindal Krabbe" userId="8c01bee53affb644" providerId="LiveId" clId="{32C63E67-B937-40A6-A1BB-3C1F2ADD0C9E}" dt="2023-11-17T15:07:02.036" v="3704" actId="1076"/>
          <ac:picMkLst>
            <pc:docMk/>
            <pc:sldMk cId="4220066196" sldId="295"/>
            <ac:picMk id="9" creationId="{19119628-4532-BF17-3F90-6331BBF7773E}"/>
          </ac:picMkLst>
        </pc:picChg>
        <pc:picChg chg="del">
          <ac:chgData name="Sigurd Seindal Krabbe" userId="8c01bee53affb644" providerId="LiveId" clId="{32C63E67-B937-40A6-A1BB-3C1F2ADD0C9E}" dt="2023-11-17T13:18:57.046" v="2194" actId="478"/>
          <ac:picMkLst>
            <pc:docMk/>
            <pc:sldMk cId="4220066196" sldId="295"/>
            <ac:picMk id="4100" creationId="{C742EE3F-3AE6-4A89-9D21-E0129D5D2976}"/>
          </ac:picMkLst>
        </pc:picChg>
        <pc:picChg chg="del">
          <ac:chgData name="Sigurd Seindal Krabbe" userId="8c01bee53affb644" providerId="LiveId" clId="{32C63E67-B937-40A6-A1BB-3C1F2ADD0C9E}" dt="2023-11-17T13:18:45.788" v="2191" actId="478"/>
          <ac:picMkLst>
            <pc:docMk/>
            <pc:sldMk cId="4220066196" sldId="295"/>
            <ac:picMk id="4104" creationId="{A276758F-DAF1-9453-CF54-4641046C095E}"/>
          </ac:picMkLst>
        </pc:picChg>
        <pc:picChg chg="add mod">
          <ac:chgData name="Sigurd Seindal Krabbe" userId="8c01bee53affb644" providerId="LiveId" clId="{32C63E67-B937-40A6-A1BB-3C1F2ADD0C9E}" dt="2023-11-17T13:19:09.244" v="2198" actId="1076"/>
          <ac:picMkLst>
            <pc:docMk/>
            <pc:sldMk cId="4220066196" sldId="295"/>
            <ac:picMk id="6146" creationId="{3FB1C305-DBFC-460B-8448-9F1E9CC32C4C}"/>
          </ac:picMkLst>
        </pc:picChg>
        <pc:picChg chg="add mod">
          <ac:chgData name="Sigurd Seindal Krabbe" userId="8c01bee53affb644" providerId="LiveId" clId="{32C63E67-B937-40A6-A1BB-3C1F2ADD0C9E}" dt="2023-11-17T14:28:50.242" v="3335" actId="1076"/>
          <ac:picMkLst>
            <pc:docMk/>
            <pc:sldMk cId="4220066196" sldId="295"/>
            <ac:picMk id="6148" creationId="{C4B977ED-881E-DCAF-3F46-915CA93158D2}"/>
          </ac:picMkLst>
        </pc:picChg>
        <pc:picChg chg="add mod">
          <ac:chgData name="Sigurd Seindal Krabbe" userId="8c01bee53affb644" providerId="LiveId" clId="{32C63E67-B937-40A6-A1BB-3C1F2ADD0C9E}" dt="2023-11-17T14:31:06.266" v="3375" actId="164"/>
          <ac:picMkLst>
            <pc:docMk/>
            <pc:sldMk cId="4220066196" sldId="295"/>
            <ac:picMk id="6150" creationId="{356BFC55-14E9-BC33-F2B4-EFC38F83C976}"/>
          </ac:picMkLst>
        </pc:picChg>
      </pc:sldChg>
      <pc:sldChg chg="addSp delSp modSp add mod modTransition modNotesTx">
        <pc:chgData name="Sigurd Seindal Krabbe" userId="8c01bee53affb644" providerId="LiveId" clId="{32C63E67-B937-40A6-A1BB-3C1F2ADD0C9E}" dt="2023-11-17T15:08:24.724" v="3715"/>
        <pc:sldMkLst>
          <pc:docMk/>
          <pc:sldMk cId="1995872794" sldId="296"/>
        </pc:sldMkLst>
        <pc:spChg chg="mod">
          <ac:chgData name="Sigurd Seindal Krabbe" userId="8c01bee53affb644" providerId="LiveId" clId="{32C63E67-B937-40A6-A1BB-3C1F2ADD0C9E}" dt="2023-11-17T14:50:33.728" v="3541" actId="207"/>
          <ac:spMkLst>
            <pc:docMk/>
            <pc:sldMk cId="1995872794" sldId="296"/>
            <ac:spMk id="2" creationId="{7699D53D-1AA8-F703-EB3D-22A3CBC505E2}"/>
          </ac:spMkLst>
        </pc:spChg>
        <pc:picChg chg="add mod ord">
          <ac:chgData name="Sigurd Seindal Krabbe" userId="8c01bee53affb644" providerId="LiveId" clId="{32C63E67-B937-40A6-A1BB-3C1F2ADD0C9E}" dt="2023-11-17T14:49:45.653" v="3537" actId="167"/>
          <ac:picMkLst>
            <pc:docMk/>
            <pc:sldMk cId="1995872794" sldId="296"/>
            <ac:picMk id="3" creationId="{B0C1FC0C-E9E2-F610-7A6F-FA7DAFD5772B}"/>
          </ac:picMkLst>
        </pc:picChg>
        <pc:picChg chg="del">
          <ac:chgData name="Sigurd Seindal Krabbe" userId="8c01bee53affb644" providerId="LiveId" clId="{32C63E67-B937-40A6-A1BB-3C1F2ADD0C9E}" dt="2023-11-17T14:49:41.322" v="3535" actId="478"/>
          <ac:picMkLst>
            <pc:docMk/>
            <pc:sldMk cId="1995872794" sldId="296"/>
            <ac:picMk id="4100" creationId="{C742EE3F-3AE6-4A89-9D21-E0129D5D2976}"/>
          </ac:picMkLst>
        </pc:picChg>
      </pc:sldChg>
      <pc:sldChg chg="addSp delSp modSp add mod modTransition">
        <pc:chgData name="Sigurd Seindal Krabbe" userId="8c01bee53affb644" providerId="LiveId" clId="{32C63E67-B937-40A6-A1BB-3C1F2ADD0C9E}" dt="2023-11-17T15:00:35.878" v="3651" actId="1076"/>
        <pc:sldMkLst>
          <pc:docMk/>
          <pc:sldMk cId="2826175214" sldId="297"/>
        </pc:sldMkLst>
        <pc:spChg chg="mod">
          <ac:chgData name="Sigurd Seindal Krabbe" userId="8c01bee53affb644" providerId="LiveId" clId="{32C63E67-B937-40A6-A1BB-3C1F2ADD0C9E}" dt="2023-11-17T14:59:58.031" v="3646" actId="207"/>
          <ac:spMkLst>
            <pc:docMk/>
            <pc:sldMk cId="2826175214" sldId="297"/>
            <ac:spMk id="2" creationId="{7699D53D-1AA8-F703-EB3D-22A3CBC505E2}"/>
          </ac:spMkLst>
        </pc:spChg>
        <pc:spChg chg="del mod">
          <ac:chgData name="Sigurd Seindal Krabbe" userId="8c01bee53affb644" providerId="LiveId" clId="{32C63E67-B937-40A6-A1BB-3C1F2ADD0C9E}" dt="2023-11-17T13:54:13.482" v="2887" actId="478"/>
          <ac:spMkLst>
            <pc:docMk/>
            <pc:sldMk cId="2826175214" sldId="297"/>
            <ac:spMk id="6" creationId="{6369FE61-9491-EAA2-45FC-322A4C09F1B0}"/>
          </ac:spMkLst>
        </pc:spChg>
        <pc:spChg chg="add mod">
          <ac:chgData name="Sigurd Seindal Krabbe" userId="8c01bee53affb644" providerId="LiveId" clId="{32C63E67-B937-40A6-A1BB-3C1F2ADD0C9E}" dt="2023-11-17T14:58:16.897" v="3603" actId="207"/>
          <ac:spMkLst>
            <pc:docMk/>
            <pc:sldMk cId="2826175214" sldId="297"/>
            <ac:spMk id="7" creationId="{070151B5-A013-A36F-8C93-CB1BAEE7535B}"/>
          </ac:spMkLst>
        </pc:spChg>
        <pc:spChg chg="add mod">
          <ac:chgData name="Sigurd Seindal Krabbe" userId="8c01bee53affb644" providerId="LiveId" clId="{32C63E67-B937-40A6-A1BB-3C1F2ADD0C9E}" dt="2023-11-17T15:00:35.878" v="3651" actId="1076"/>
          <ac:spMkLst>
            <pc:docMk/>
            <pc:sldMk cId="2826175214" sldId="297"/>
            <ac:spMk id="8" creationId="{1DA5F120-B452-2306-1A84-A9B5F7242FD7}"/>
          </ac:spMkLst>
        </pc:spChg>
        <pc:picChg chg="mod modCrop">
          <ac:chgData name="Sigurd Seindal Krabbe" userId="8c01bee53affb644" providerId="LiveId" clId="{32C63E67-B937-40A6-A1BB-3C1F2ADD0C9E}" dt="2023-11-17T13:57:43.041" v="3095" actId="1076"/>
          <ac:picMkLst>
            <pc:docMk/>
            <pc:sldMk cId="2826175214" sldId="297"/>
            <ac:picMk id="3" creationId="{0920CDD6-160E-ED77-B4D5-91122E7BCAF8}"/>
          </ac:picMkLst>
        </pc:picChg>
        <pc:picChg chg="del">
          <ac:chgData name="Sigurd Seindal Krabbe" userId="8c01bee53affb644" providerId="LiveId" clId="{32C63E67-B937-40A6-A1BB-3C1F2ADD0C9E}" dt="2023-11-17T13:58:11.986" v="3097" actId="478"/>
          <ac:picMkLst>
            <pc:docMk/>
            <pc:sldMk cId="2826175214" sldId="297"/>
            <ac:picMk id="5" creationId="{459A9A8F-28EB-3E28-4024-7094A94070CE}"/>
          </ac:picMkLst>
        </pc:picChg>
        <pc:picChg chg="del">
          <ac:chgData name="Sigurd Seindal Krabbe" userId="8c01bee53affb644" providerId="LiveId" clId="{32C63E67-B937-40A6-A1BB-3C1F2ADD0C9E}" dt="2023-11-17T14:56:19.378" v="3579" actId="478"/>
          <ac:picMkLst>
            <pc:docMk/>
            <pc:sldMk cId="2826175214" sldId="297"/>
            <ac:picMk id="8194" creationId="{03600140-DE18-BAED-F321-01D677A312EB}"/>
          </ac:picMkLst>
        </pc:picChg>
        <pc:picChg chg="add mod">
          <ac:chgData name="Sigurd Seindal Krabbe" userId="8c01bee53affb644" providerId="LiveId" clId="{32C63E67-B937-40A6-A1BB-3C1F2ADD0C9E}" dt="2023-11-17T14:57:22.421" v="3591" actId="18131"/>
          <ac:picMkLst>
            <pc:docMk/>
            <pc:sldMk cId="2826175214" sldId="297"/>
            <ac:picMk id="13314" creationId="{C8B68E2C-B4F9-4C06-CAE3-8C90F46CA7B2}"/>
          </ac:picMkLst>
        </pc:picChg>
      </pc:sldChg>
      <pc:sldChg chg="addSp modSp add del mod">
        <pc:chgData name="Sigurd Seindal Krabbe" userId="8c01bee53affb644" providerId="LiveId" clId="{32C63E67-B937-40A6-A1BB-3C1F2ADD0C9E}" dt="2023-11-17T15:00:18.860" v="3648" actId="47"/>
        <pc:sldMkLst>
          <pc:docMk/>
          <pc:sldMk cId="471969301" sldId="298"/>
        </pc:sldMkLst>
        <pc:spChg chg="mod">
          <ac:chgData name="Sigurd Seindal Krabbe" userId="8c01bee53affb644" providerId="LiveId" clId="{32C63E67-B937-40A6-A1BB-3C1F2ADD0C9E}" dt="2023-11-17T14:00:11.426" v="3152" actId="1076"/>
          <ac:spMkLst>
            <pc:docMk/>
            <pc:sldMk cId="471969301" sldId="298"/>
            <ac:spMk id="2" creationId="{7699D53D-1AA8-F703-EB3D-22A3CBC505E2}"/>
          </ac:spMkLst>
        </pc:spChg>
        <pc:spChg chg="add mod">
          <ac:chgData name="Sigurd Seindal Krabbe" userId="8c01bee53affb644" providerId="LiveId" clId="{32C63E67-B937-40A6-A1BB-3C1F2ADD0C9E}" dt="2023-11-17T14:01:34.862" v="3205" actId="1076"/>
          <ac:spMkLst>
            <pc:docMk/>
            <pc:sldMk cId="471969301" sldId="298"/>
            <ac:spMk id="5" creationId="{163AE738-DC9B-1156-2EA6-5F0C17BD8308}"/>
          </ac:spMkLst>
        </pc:spChg>
        <pc:spChg chg="mod">
          <ac:chgData name="Sigurd Seindal Krabbe" userId="8c01bee53affb644" providerId="LiveId" clId="{32C63E67-B937-40A6-A1BB-3C1F2ADD0C9E}" dt="2023-11-17T14:00:54.028" v="3171" actId="1076"/>
          <ac:spMkLst>
            <pc:docMk/>
            <pc:sldMk cId="471969301" sldId="298"/>
            <ac:spMk id="7" creationId="{070151B5-A013-A36F-8C93-CB1BAEE7535B}"/>
          </ac:spMkLst>
        </pc:spChg>
        <pc:picChg chg="mod">
          <ac:chgData name="Sigurd Seindal Krabbe" userId="8c01bee53affb644" providerId="LiveId" clId="{32C63E67-B937-40A6-A1BB-3C1F2ADD0C9E}" dt="2023-11-17T14:00:14.717" v="3153" actId="1076"/>
          <ac:picMkLst>
            <pc:docMk/>
            <pc:sldMk cId="471969301" sldId="298"/>
            <ac:picMk id="3" creationId="{0920CDD6-160E-ED77-B4D5-91122E7BCAF8}"/>
          </ac:picMkLst>
        </pc:picChg>
        <pc:picChg chg="mod">
          <ac:chgData name="Sigurd Seindal Krabbe" userId="8c01bee53affb644" providerId="LiveId" clId="{32C63E67-B937-40A6-A1BB-3C1F2ADD0C9E}" dt="2023-11-17T13:59:46.718" v="3151" actId="732"/>
          <ac:picMkLst>
            <pc:docMk/>
            <pc:sldMk cId="471969301" sldId="298"/>
            <ac:picMk id="8194" creationId="{03600140-DE18-BAED-F321-01D677A312EB}"/>
          </ac:picMkLst>
        </pc:picChg>
      </pc:sldChg>
      <pc:sldChg chg="modSp add del mod">
        <pc:chgData name="Sigurd Seindal Krabbe" userId="8c01bee53affb644" providerId="LiveId" clId="{32C63E67-B937-40A6-A1BB-3C1F2ADD0C9E}" dt="2023-11-17T15:00:21.613" v="3649" actId="47"/>
        <pc:sldMkLst>
          <pc:docMk/>
          <pc:sldMk cId="1442097179" sldId="299"/>
        </pc:sldMkLst>
        <pc:spChg chg="mod">
          <ac:chgData name="Sigurd Seindal Krabbe" userId="8c01bee53affb644" providerId="LiveId" clId="{32C63E67-B937-40A6-A1BB-3C1F2ADD0C9E}" dt="2023-11-17T14:02:58.005" v="3210" actId="1076"/>
          <ac:spMkLst>
            <pc:docMk/>
            <pc:sldMk cId="1442097179" sldId="299"/>
            <ac:spMk id="7" creationId="{070151B5-A013-A36F-8C93-CB1BAEE7535B}"/>
          </ac:spMkLst>
        </pc:spChg>
      </pc:sldChg>
      <pc:sldChg chg="addSp delSp modSp add mod modTransition modNotesTx">
        <pc:chgData name="Sigurd Seindal Krabbe" userId="8c01bee53affb644" providerId="LiveId" clId="{32C63E67-B937-40A6-A1BB-3C1F2ADD0C9E}" dt="2023-11-17T15:06:04.171" v="3699" actId="478"/>
        <pc:sldMkLst>
          <pc:docMk/>
          <pc:sldMk cId="127951945" sldId="300"/>
        </pc:sldMkLst>
        <pc:spChg chg="ord">
          <ac:chgData name="Sigurd Seindal Krabbe" userId="8c01bee53affb644" providerId="LiveId" clId="{32C63E67-B937-40A6-A1BB-3C1F2ADD0C9E}" dt="2023-11-17T14:14:05.852" v="3268" actId="166"/>
          <ac:spMkLst>
            <pc:docMk/>
            <pc:sldMk cId="127951945" sldId="300"/>
            <ac:spMk id="2" creationId="{7699D53D-1AA8-F703-EB3D-22A3CBC505E2}"/>
          </ac:spMkLst>
        </pc:spChg>
        <pc:picChg chg="del">
          <ac:chgData name="Sigurd Seindal Krabbe" userId="8c01bee53affb644" providerId="LiveId" clId="{32C63E67-B937-40A6-A1BB-3C1F2ADD0C9E}" dt="2023-11-17T15:06:04.171" v="3699" actId="478"/>
          <ac:picMkLst>
            <pc:docMk/>
            <pc:sldMk cId="127951945" sldId="300"/>
            <ac:picMk id="5" creationId="{459A9A8F-28EB-3E28-4024-7094A94070CE}"/>
          </ac:picMkLst>
        </pc:picChg>
        <pc:picChg chg="add del mod">
          <ac:chgData name="Sigurd Seindal Krabbe" userId="8c01bee53affb644" providerId="LiveId" clId="{32C63E67-B937-40A6-A1BB-3C1F2ADD0C9E}" dt="2023-11-17T14:12:57.039" v="3252" actId="478"/>
          <ac:picMkLst>
            <pc:docMk/>
            <pc:sldMk cId="127951945" sldId="300"/>
            <ac:picMk id="6" creationId="{175DD289-53C1-B61C-4F75-FB011B703B22}"/>
          </ac:picMkLst>
        </pc:picChg>
        <pc:picChg chg="add mod">
          <ac:chgData name="Sigurd Seindal Krabbe" userId="8c01bee53affb644" providerId="LiveId" clId="{32C63E67-B937-40A6-A1BB-3C1F2ADD0C9E}" dt="2023-11-17T15:04:46.814" v="3686" actId="1076"/>
          <ac:picMkLst>
            <pc:docMk/>
            <pc:sldMk cId="127951945" sldId="300"/>
            <ac:picMk id="7" creationId="{891A16F5-F9A9-BF43-A09E-2160DA865A1B}"/>
          </ac:picMkLst>
        </pc:picChg>
        <pc:picChg chg="add del mod">
          <ac:chgData name="Sigurd Seindal Krabbe" userId="8c01bee53affb644" providerId="LiveId" clId="{32C63E67-B937-40A6-A1BB-3C1F2ADD0C9E}" dt="2023-11-17T15:06:02.704" v="3698" actId="478"/>
          <ac:picMkLst>
            <pc:docMk/>
            <pc:sldMk cId="127951945" sldId="300"/>
            <ac:picMk id="8" creationId="{C5D9DADB-FCA4-E273-DA99-32E43E96DEFE}"/>
          </ac:picMkLst>
        </pc:picChg>
        <pc:picChg chg="add del mod">
          <ac:chgData name="Sigurd Seindal Krabbe" userId="8c01bee53affb644" providerId="LiveId" clId="{32C63E67-B937-40A6-A1BB-3C1F2ADD0C9E}" dt="2023-11-17T15:06:02.704" v="3698" actId="478"/>
          <ac:picMkLst>
            <pc:docMk/>
            <pc:sldMk cId="127951945" sldId="300"/>
            <ac:picMk id="9" creationId="{D415E5CC-42D6-CA27-16A1-CEE54E1E57C6}"/>
          </ac:picMkLst>
        </pc:picChg>
        <pc:picChg chg="del mod">
          <ac:chgData name="Sigurd Seindal Krabbe" userId="8c01bee53affb644" providerId="LiveId" clId="{32C63E67-B937-40A6-A1BB-3C1F2ADD0C9E}" dt="2023-11-17T14:12:57.039" v="3252" actId="478"/>
          <ac:picMkLst>
            <pc:docMk/>
            <pc:sldMk cId="127951945" sldId="300"/>
            <ac:picMk id="7170" creationId="{3B068018-04DA-989B-9734-B1FD6B436A10}"/>
          </ac:picMkLst>
        </pc:picChg>
        <pc:picChg chg="add del mod">
          <ac:chgData name="Sigurd Seindal Krabbe" userId="8c01bee53affb644" providerId="LiveId" clId="{32C63E67-B937-40A6-A1BB-3C1F2ADD0C9E}" dt="2023-11-17T14:12:57.039" v="3252" actId="478"/>
          <ac:picMkLst>
            <pc:docMk/>
            <pc:sldMk cId="127951945" sldId="300"/>
            <ac:picMk id="10242" creationId="{37CB215B-2EA5-99A1-CFFA-C6F7BA69B425}"/>
          </ac:picMkLst>
        </pc:picChg>
      </pc:sldChg>
      <pc:sldChg chg="addSp delSp modSp add mod">
        <pc:chgData name="Sigurd Seindal Krabbe" userId="8c01bee53affb644" providerId="LiveId" clId="{32C63E67-B937-40A6-A1BB-3C1F2ADD0C9E}" dt="2023-11-17T15:05:59.354" v="3697" actId="1076"/>
        <pc:sldMkLst>
          <pc:docMk/>
          <pc:sldMk cId="2517230350" sldId="301"/>
        </pc:sldMkLst>
        <pc:spChg chg="mod ord">
          <ac:chgData name="Sigurd Seindal Krabbe" userId="8c01bee53affb644" providerId="LiveId" clId="{32C63E67-B937-40A6-A1BB-3C1F2ADD0C9E}" dt="2023-11-17T14:14:11.389" v="3269" actId="1076"/>
          <ac:spMkLst>
            <pc:docMk/>
            <pc:sldMk cId="2517230350" sldId="301"/>
            <ac:spMk id="2" creationId="{7699D53D-1AA8-F703-EB3D-22A3CBC505E2}"/>
          </ac:spMkLst>
        </pc:spChg>
        <pc:picChg chg="del mod">
          <ac:chgData name="Sigurd Seindal Krabbe" userId="8c01bee53affb644" providerId="LiveId" clId="{32C63E67-B937-40A6-A1BB-3C1F2ADD0C9E}" dt="2023-11-17T15:04:32.349" v="3685" actId="478"/>
          <ac:picMkLst>
            <pc:docMk/>
            <pc:sldMk cId="2517230350" sldId="301"/>
            <ac:picMk id="6" creationId="{175DD289-53C1-B61C-4F75-FB011B703B22}"/>
          </ac:picMkLst>
        </pc:picChg>
        <pc:picChg chg="add mod">
          <ac:chgData name="Sigurd Seindal Krabbe" userId="8c01bee53affb644" providerId="LiveId" clId="{32C63E67-B937-40A6-A1BB-3C1F2ADD0C9E}" dt="2023-11-17T15:05:54.612" v="3695" actId="1076"/>
          <ac:picMkLst>
            <pc:docMk/>
            <pc:sldMk cId="2517230350" sldId="301"/>
            <ac:picMk id="7" creationId="{3C51DEA4-1631-2B30-D241-4AB6EB8C2D43}"/>
          </ac:picMkLst>
        </pc:picChg>
        <pc:picChg chg="add mod">
          <ac:chgData name="Sigurd Seindal Krabbe" userId="8c01bee53affb644" providerId="LiveId" clId="{32C63E67-B937-40A6-A1BB-3C1F2ADD0C9E}" dt="2023-11-17T15:05:59.354" v="3697" actId="1076"/>
          <ac:picMkLst>
            <pc:docMk/>
            <pc:sldMk cId="2517230350" sldId="301"/>
            <ac:picMk id="8" creationId="{C618B56E-2DBA-91BD-ED80-B4821B6E678D}"/>
          </ac:picMkLst>
        </pc:picChg>
        <pc:picChg chg="mod">
          <ac:chgData name="Sigurd Seindal Krabbe" userId="8c01bee53affb644" providerId="LiveId" clId="{32C63E67-B937-40A6-A1BB-3C1F2ADD0C9E}" dt="2023-11-17T15:05:21.343" v="3688" actId="14100"/>
          <ac:picMkLst>
            <pc:docMk/>
            <pc:sldMk cId="2517230350" sldId="301"/>
            <ac:picMk id="7170" creationId="{3B068018-04DA-989B-9734-B1FD6B436A10}"/>
          </ac:picMkLst>
        </pc:picChg>
        <pc:picChg chg="del mod">
          <ac:chgData name="Sigurd Seindal Krabbe" userId="8c01bee53affb644" providerId="LiveId" clId="{32C63E67-B937-40A6-A1BB-3C1F2ADD0C9E}" dt="2023-11-17T15:04:32.349" v="3685" actId="478"/>
          <ac:picMkLst>
            <pc:docMk/>
            <pc:sldMk cId="2517230350" sldId="301"/>
            <ac:picMk id="10242" creationId="{37CB215B-2EA5-99A1-CFFA-C6F7BA69B425}"/>
          </ac:picMkLst>
        </pc:picChg>
      </pc:sldChg>
      <pc:sldChg chg="addSp delSp modSp add">
        <pc:chgData name="Sigurd Seindal Krabbe" userId="8c01bee53affb644" providerId="LiveId" clId="{32C63E67-B937-40A6-A1BB-3C1F2ADD0C9E}" dt="2023-11-17T15:05:31.864" v="3693" actId="171"/>
        <pc:sldMkLst>
          <pc:docMk/>
          <pc:sldMk cId="3366834440" sldId="302"/>
        </pc:sldMkLst>
        <pc:picChg chg="mod">
          <ac:chgData name="Sigurd Seindal Krabbe" userId="8c01bee53affb644" providerId="LiveId" clId="{32C63E67-B937-40A6-A1BB-3C1F2ADD0C9E}" dt="2023-11-17T14:16:07.336" v="3295" actId="1076"/>
          <ac:picMkLst>
            <pc:docMk/>
            <pc:sldMk cId="3366834440" sldId="302"/>
            <ac:picMk id="6" creationId="{175DD289-53C1-B61C-4F75-FB011B703B22}"/>
          </ac:picMkLst>
        </pc:picChg>
        <pc:picChg chg="add mod">
          <ac:chgData name="Sigurd Seindal Krabbe" userId="8c01bee53affb644" providerId="LiveId" clId="{32C63E67-B937-40A6-A1BB-3C1F2ADD0C9E}" dt="2023-11-17T15:05:31.864" v="3693" actId="171"/>
          <ac:picMkLst>
            <pc:docMk/>
            <pc:sldMk cId="3366834440" sldId="302"/>
            <ac:picMk id="7" creationId="{970AB45F-E012-9F01-1FE6-E53AB7351599}"/>
          </ac:picMkLst>
        </pc:picChg>
        <pc:picChg chg="del">
          <ac:chgData name="Sigurd Seindal Krabbe" userId="8c01bee53affb644" providerId="LiveId" clId="{32C63E67-B937-40A6-A1BB-3C1F2ADD0C9E}" dt="2023-11-17T15:05:27.719" v="3689" actId="478"/>
          <ac:picMkLst>
            <pc:docMk/>
            <pc:sldMk cId="3366834440" sldId="302"/>
            <ac:picMk id="7170" creationId="{3B068018-04DA-989B-9734-B1FD6B436A10}"/>
          </ac:picMkLst>
        </pc:picChg>
        <pc:picChg chg="mod">
          <ac:chgData name="Sigurd Seindal Krabbe" userId="8c01bee53affb644" providerId="LiveId" clId="{32C63E67-B937-40A6-A1BB-3C1F2ADD0C9E}" dt="2023-11-17T14:15:58.815" v="3294" actId="1076"/>
          <ac:picMkLst>
            <pc:docMk/>
            <pc:sldMk cId="3366834440" sldId="302"/>
            <ac:picMk id="10242" creationId="{37CB215B-2EA5-99A1-CFFA-C6F7BA69B425}"/>
          </ac:picMkLst>
        </pc:picChg>
      </pc:sldChg>
      <pc:sldChg chg="modSp add mod">
        <pc:chgData name="Sigurd Seindal Krabbe" userId="8c01bee53affb644" providerId="LiveId" clId="{32C63E67-B937-40A6-A1BB-3C1F2ADD0C9E}" dt="2023-11-17T14:19:24.650" v="3317" actId="1076"/>
        <pc:sldMkLst>
          <pc:docMk/>
          <pc:sldMk cId="3773058064" sldId="303"/>
        </pc:sldMkLst>
        <pc:picChg chg="mod">
          <ac:chgData name="Sigurd Seindal Krabbe" userId="8c01bee53affb644" providerId="LiveId" clId="{32C63E67-B937-40A6-A1BB-3C1F2ADD0C9E}" dt="2023-11-17T14:19:24.650" v="3317" actId="1076"/>
          <ac:picMkLst>
            <pc:docMk/>
            <pc:sldMk cId="3773058064" sldId="303"/>
            <ac:picMk id="6" creationId="{5EE3611F-3977-7114-DAFA-F8B88510E316}"/>
          </ac:picMkLst>
        </pc:picChg>
      </pc:sldChg>
      <pc:sldChg chg="delSp modSp add ord modTransition">
        <pc:chgData name="Sigurd Seindal Krabbe" userId="8c01bee53affb644" providerId="LiveId" clId="{32C63E67-B937-40A6-A1BB-3C1F2ADD0C9E}" dt="2023-11-17T15:30:40.220" v="3717" actId="478"/>
        <pc:sldMkLst>
          <pc:docMk/>
          <pc:sldMk cId="3917354674" sldId="304"/>
        </pc:sldMkLst>
        <pc:grpChg chg="del">
          <ac:chgData name="Sigurd Seindal Krabbe" userId="8c01bee53affb644" providerId="LiveId" clId="{32C63E67-B937-40A6-A1BB-3C1F2ADD0C9E}" dt="2023-11-17T15:30:40.220" v="3717" actId="478"/>
          <ac:grpSpMkLst>
            <pc:docMk/>
            <pc:sldMk cId="3917354674" sldId="304"/>
            <ac:grpSpMk id="6" creationId="{5AEEA662-C4E2-B402-12C8-D141C6FAABE9}"/>
          </ac:grpSpMkLst>
        </pc:grpChg>
        <pc:picChg chg="mod">
          <ac:chgData name="Sigurd Seindal Krabbe" userId="8c01bee53affb644" providerId="LiveId" clId="{32C63E67-B937-40A6-A1BB-3C1F2ADD0C9E}" dt="2023-11-17T14:31:28.732" v="3380" actId="1076"/>
          <ac:picMkLst>
            <pc:docMk/>
            <pc:sldMk cId="3917354674" sldId="304"/>
            <ac:picMk id="6148" creationId="{C4B977ED-881E-DCAF-3F46-915CA93158D2}"/>
          </ac:picMkLst>
        </pc:picChg>
      </pc:sldChg>
      <pc:sldChg chg="modSp add mod">
        <pc:chgData name="Sigurd Seindal Krabbe" userId="8c01bee53affb644" providerId="LiveId" clId="{32C63E67-B937-40A6-A1BB-3C1F2ADD0C9E}" dt="2023-11-17T14:37:38.920" v="3398" actId="207"/>
        <pc:sldMkLst>
          <pc:docMk/>
          <pc:sldMk cId="362673549" sldId="305"/>
        </pc:sldMkLst>
        <pc:spChg chg="mod">
          <ac:chgData name="Sigurd Seindal Krabbe" userId="8c01bee53affb644" providerId="LiveId" clId="{32C63E67-B937-40A6-A1BB-3C1F2ADD0C9E}" dt="2023-11-17T14:37:38.920" v="3398" actId="207"/>
          <ac:spMkLst>
            <pc:docMk/>
            <pc:sldMk cId="362673549" sldId="305"/>
            <ac:spMk id="3" creationId="{3F39798C-55A9-73B7-2B39-2E49753D65F0}"/>
          </ac:spMkLst>
        </pc:spChg>
        <pc:grpChg chg="mod">
          <ac:chgData name="Sigurd Seindal Krabbe" userId="8c01bee53affb644" providerId="LiveId" clId="{32C63E67-B937-40A6-A1BB-3C1F2ADD0C9E}" dt="2023-11-17T14:31:57.150" v="3387" actId="1076"/>
          <ac:grpSpMkLst>
            <pc:docMk/>
            <pc:sldMk cId="362673549" sldId="305"/>
            <ac:grpSpMk id="6" creationId="{5AEEA662-C4E2-B402-12C8-D141C6FAABE9}"/>
          </ac:grpSpMkLst>
        </pc:grpChg>
        <pc:picChg chg="mod">
          <ac:chgData name="Sigurd Seindal Krabbe" userId="8c01bee53affb644" providerId="LiveId" clId="{32C63E67-B937-40A6-A1BB-3C1F2ADD0C9E}" dt="2023-11-17T14:31:46.594" v="3385" actId="14100"/>
          <ac:picMkLst>
            <pc:docMk/>
            <pc:sldMk cId="362673549" sldId="305"/>
            <ac:picMk id="6148" creationId="{C4B977ED-881E-DCAF-3F46-915CA93158D2}"/>
          </ac:picMkLst>
        </pc:picChg>
        <pc:picChg chg="mod">
          <ac:chgData name="Sigurd Seindal Krabbe" userId="8c01bee53affb644" providerId="LiveId" clId="{32C63E67-B937-40A6-A1BB-3C1F2ADD0C9E}" dt="2023-11-17T14:31:57.150" v="3387" actId="1076"/>
          <ac:picMkLst>
            <pc:docMk/>
            <pc:sldMk cId="362673549" sldId="305"/>
            <ac:picMk id="6150" creationId="{356BFC55-14E9-BC33-F2B4-EFC38F83C976}"/>
          </ac:picMkLst>
        </pc:picChg>
      </pc:sldChg>
      <pc:sldChg chg="addSp delSp modSp add mod">
        <pc:chgData name="Sigurd Seindal Krabbe" userId="8c01bee53affb644" providerId="LiveId" clId="{32C63E67-B937-40A6-A1BB-3C1F2ADD0C9E}" dt="2023-11-17T14:45:58.719" v="3501" actId="1076"/>
        <pc:sldMkLst>
          <pc:docMk/>
          <pc:sldMk cId="3662011444" sldId="306"/>
        </pc:sldMkLst>
        <pc:spChg chg="add mod">
          <ac:chgData name="Sigurd Seindal Krabbe" userId="8c01bee53affb644" providerId="LiveId" clId="{32C63E67-B937-40A6-A1BB-3C1F2ADD0C9E}" dt="2023-11-17T14:43:26.190" v="3481" actId="115"/>
          <ac:spMkLst>
            <pc:docMk/>
            <pc:sldMk cId="3662011444" sldId="306"/>
            <ac:spMk id="3" creationId="{E2C36E22-55F2-DC3A-7B89-42BCCD3C8702}"/>
          </ac:spMkLst>
        </pc:spChg>
        <pc:picChg chg="add del mod">
          <ac:chgData name="Sigurd Seindal Krabbe" userId="8c01bee53affb644" providerId="LiveId" clId="{32C63E67-B937-40A6-A1BB-3C1F2ADD0C9E}" dt="2023-11-17T14:45:20.480" v="3493" actId="478"/>
          <ac:picMkLst>
            <pc:docMk/>
            <pc:sldMk cId="3662011444" sldId="306"/>
            <ac:picMk id="17410" creationId="{F11FC229-6DEE-7AA1-4195-D50BC3CAD623}"/>
          </ac:picMkLst>
        </pc:picChg>
        <pc:picChg chg="add mod">
          <ac:chgData name="Sigurd Seindal Krabbe" userId="8c01bee53affb644" providerId="LiveId" clId="{32C63E67-B937-40A6-A1BB-3C1F2ADD0C9E}" dt="2023-11-17T14:44:02.004" v="3486" actId="1076"/>
          <ac:picMkLst>
            <pc:docMk/>
            <pc:sldMk cId="3662011444" sldId="306"/>
            <ac:picMk id="17412" creationId="{B69421C3-36B9-5403-E709-61FC95F860FB}"/>
          </ac:picMkLst>
        </pc:picChg>
        <pc:picChg chg="add mod">
          <ac:chgData name="Sigurd Seindal Krabbe" userId="8c01bee53affb644" providerId="LiveId" clId="{32C63E67-B937-40A6-A1BB-3C1F2ADD0C9E}" dt="2023-11-17T14:45:58.719" v="3501" actId="1076"/>
          <ac:picMkLst>
            <pc:docMk/>
            <pc:sldMk cId="3662011444" sldId="306"/>
            <ac:picMk id="17414" creationId="{A38423AC-6612-9494-3F4E-D829FCDABCA2}"/>
          </ac:picMkLst>
        </pc:picChg>
      </pc:sldChg>
      <pc:sldChg chg="modSp add">
        <pc:chgData name="Sigurd Seindal Krabbe" userId="8c01bee53affb644" providerId="LiveId" clId="{32C63E67-B937-40A6-A1BB-3C1F2ADD0C9E}" dt="2023-11-17T15:07:55.561" v="3712" actId="1036"/>
        <pc:sldMkLst>
          <pc:docMk/>
          <pc:sldMk cId="3923893438" sldId="307"/>
        </pc:sldMkLst>
        <pc:picChg chg="mod">
          <ac:chgData name="Sigurd Seindal Krabbe" userId="8c01bee53affb644" providerId="LiveId" clId="{32C63E67-B937-40A6-A1BB-3C1F2ADD0C9E}" dt="2023-11-17T15:07:55.561" v="3712" actId="1036"/>
          <ac:picMkLst>
            <pc:docMk/>
            <pc:sldMk cId="3923893438" sldId="307"/>
            <ac:picMk id="17414" creationId="{A38423AC-6612-9494-3F4E-D829FCDABCA2}"/>
          </ac:picMkLst>
        </pc:picChg>
      </pc:sldChg>
      <pc:sldChg chg="addSp delSp modSp add">
        <pc:chgData name="Sigurd Seindal Krabbe" userId="8c01bee53affb644" providerId="LiveId" clId="{32C63E67-B937-40A6-A1BB-3C1F2ADD0C9E}" dt="2023-11-17T15:08:06.230" v="3714"/>
        <pc:sldMkLst>
          <pc:docMk/>
          <pc:sldMk cId="3167375626" sldId="308"/>
        </pc:sldMkLst>
        <pc:picChg chg="add mod">
          <ac:chgData name="Sigurd Seindal Krabbe" userId="8c01bee53affb644" providerId="LiveId" clId="{32C63E67-B937-40A6-A1BB-3C1F2ADD0C9E}" dt="2023-11-17T15:08:06.230" v="3714"/>
          <ac:picMkLst>
            <pc:docMk/>
            <pc:sldMk cId="3167375626" sldId="308"/>
            <ac:picMk id="6" creationId="{084C6555-BCBF-0794-3231-FBEE08433C64}"/>
          </ac:picMkLst>
        </pc:picChg>
        <pc:picChg chg="mod">
          <ac:chgData name="Sigurd Seindal Krabbe" userId="8c01bee53affb644" providerId="LiveId" clId="{32C63E67-B937-40A6-A1BB-3C1F2ADD0C9E}" dt="2023-11-17T14:46:27.371" v="3506" actId="1076"/>
          <ac:picMkLst>
            <pc:docMk/>
            <pc:sldMk cId="3167375626" sldId="308"/>
            <ac:picMk id="17412" creationId="{B69421C3-36B9-5403-E709-61FC95F860FB}"/>
          </ac:picMkLst>
        </pc:picChg>
        <pc:picChg chg="del">
          <ac:chgData name="Sigurd Seindal Krabbe" userId="8c01bee53affb644" providerId="LiveId" clId="{32C63E67-B937-40A6-A1BB-3C1F2ADD0C9E}" dt="2023-11-17T15:08:05.891" v="3713" actId="478"/>
          <ac:picMkLst>
            <pc:docMk/>
            <pc:sldMk cId="3167375626" sldId="308"/>
            <ac:picMk id="17414" creationId="{A38423AC-6612-9494-3F4E-D829FCDABCA2}"/>
          </ac:picMkLst>
        </pc:picChg>
      </pc:sldChg>
      <pc:sldChg chg="add del modTransition">
        <pc:chgData name="Sigurd Seindal Krabbe" userId="8c01bee53affb644" providerId="LiveId" clId="{32C63E67-B937-40A6-A1BB-3C1F2ADD0C9E}" dt="2023-11-17T14:54:40.432" v="3572" actId="47"/>
        <pc:sldMkLst>
          <pc:docMk/>
          <pc:sldMk cId="4036517889" sldId="309"/>
        </pc:sldMkLst>
      </pc:sldChg>
      <pc:sldChg chg="addSp modSp add mod modTransition">
        <pc:chgData name="Sigurd Seindal Krabbe" userId="8c01bee53affb644" providerId="LiveId" clId="{32C63E67-B937-40A6-A1BB-3C1F2ADD0C9E}" dt="2023-11-17T15:08:51.945" v="3716"/>
        <pc:sldMkLst>
          <pc:docMk/>
          <pc:sldMk cId="1528879087" sldId="310"/>
        </pc:sldMkLst>
        <pc:spChg chg="mod">
          <ac:chgData name="Sigurd Seindal Krabbe" userId="8c01bee53affb644" providerId="LiveId" clId="{32C63E67-B937-40A6-A1BB-3C1F2ADD0C9E}" dt="2023-11-17T14:55:10.763" v="3578" actId="164"/>
          <ac:spMkLst>
            <pc:docMk/>
            <pc:sldMk cId="1528879087" sldId="310"/>
            <ac:spMk id="6" creationId="{778D26CA-A80F-BC2D-1C2E-6DA55AF509CC}"/>
          </ac:spMkLst>
        </pc:spChg>
        <pc:spChg chg="mod">
          <ac:chgData name="Sigurd Seindal Krabbe" userId="8c01bee53affb644" providerId="LiveId" clId="{32C63E67-B937-40A6-A1BB-3C1F2ADD0C9E}" dt="2023-11-17T14:55:10.763" v="3578" actId="164"/>
          <ac:spMkLst>
            <pc:docMk/>
            <pc:sldMk cId="1528879087" sldId="310"/>
            <ac:spMk id="7" creationId="{C10A1F3B-1435-AFA6-4A8D-A15AF3DDC45A}"/>
          </ac:spMkLst>
        </pc:spChg>
        <pc:grpChg chg="add mod">
          <ac:chgData name="Sigurd Seindal Krabbe" userId="8c01bee53affb644" providerId="LiveId" clId="{32C63E67-B937-40A6-A1BB-3C1F2ADD0C9E}" dt="2023-11-17T14:55:10.763" v="3578" actId="164"/>
          <ac:grpSpMkLst>
            <pc:docMk/>
            <pc:sldMk cId="1528879087" sldId="310"/>
            <ac:grpSpMk id="9" creationId="{5F517383-06C9-7644-6BCB-F98198101572}"/>
          </ac:grpSpMkLst>
        </pc:grpChg>
      </pc:sldChg>
      <pc:sldChg chg="addSp delSp modSp add mod modTransition">
        <pc:chgData name="Sigurd Seindal Krabbe" userId="8c01bee53affb644" providerId="LiveId" clId="{32C63E67-B937-40A6-A1BB-3C1F2ADD0C9E}" dt="2023-11-17T15:03:31.260" v="3683" actId="1076"/>
        <pc:sldMkLst>
          <pc:docMk/>
          <pc:sldMk cId="2719745806" sldId="311"/>
        </pc:sldMkLst>
        <pc:spChg chg="mod">
          <ac:chgData name="Sigurd Seindal Krabbe" userId="8c01bee53affb644" providerId="LiveId" clId="{32C63E67-B937-40A6-A1BB-3C1F2ADD0C9E}" dt="2023-11-17T15:02:41.341" v="3674" actId="1076"/>
          <ac:spMkLst>
            <pc:docMk/>
            <pc:sldMk cId="2719745806" sldId="311"/>
            <ac:spMk id="2" creationId="{7699D53D-1AA8-F703-EB3D-22A3CBC505E2}"/>
          </ac:spMkLst>
        </pc:spChg>
        <pc:spChg chg="add mod">
          <ac:chgData name="Sigurd Seindal Krabbe" userId="8c01bee53affb644" providerId="LiveId" clId="{32C63E67-B937-40A6-A1BB-3C1F2ADD0C9E}" dt="2023-11-17T15:03:31.260" v="3683" actId="1076"/>
          <ac:spMkLst>
            <pc:docMk/>
            <pc:sldMk cId="2719745806" sldId="311"/>
            <ac:spMk id="5" creationId="{C2C682B4-BDF5-08C7-5CED-E8DD027D0D28}"/>
          </ac:spMkLst>
        </pc:spChg>
        <pc:spChg chg="add mod">
          <ac:chgData name="Sigurd Seindal Krabbe" userId="8c01bee53affb644" providerId="LiveId" clId="{32C63E67-B937-40A6-A1BB-3C1F2ADD0C9E}" dt="2023-11-17T15:03:31.260" v="3683" actId="1076"/>
          <ac:spMkLst>
            <pc:docMk/>
            <pc:sldMk cId="2719745806" sldId="311"/>
            <ac:spMk id="6" creationId="{8AE2CC23-8DB7-9F4A-D15E-1B9DAE72B738}"/>
          </ac:spMkLst>
        </pc:spChg>
        <pc:spChg chg="del">
          <ac:chgData name="Sigurd Seindal Krabbe" userId="8c01bee53affb644" providerId="LiveId" clId="{32C63E67-B937-40A6-A1BB-3C1F2ADD0C9E}" dt="2023-11-17T15:03:27.589" v="3681" actId="478"/>
          <ac:spMkLst>
            <pc:docMk/>
            <pc:sldMk cId="2719745806" sldId="311"/>
            <ac:spMk id="7" creationId="{070151B5-A013-A36F-8C93-CB1BAEE7535B}"/>
          </ac:spMkLst>
        </pc:spChg>
        <pc:spChg chg="mod">
          <ac:chgData name="Sigurd Seindal Krabbe" userId="8c01bee53affb644" providerId="LiveId" clId="{32C63E67-B937-40A6-A1BB-3C1F2ADD0C9E}" dt="2023-11-17T14:59:18.796" v="3612" actId="1076"/>
          <ac:spMkLst>
            <pc:docMk/>
            <pc:sldMk cId="2719745806" sldId="311"/>
            <ac:spMk id="8" creationId="{1DA5F120-B452-2306-1A84-A9B5F7242FD7}"/>
          </ac:spMkLst>
        </pc:spChg>
        <pc:picChg chg="mod">
          <ac:chgData name="Sigurd Seindal Krabbe" userId="8c01bee53affb644" providerId="LiveId" clId="{32C63E67-B937-40A6-A1BB-3C1F2ADD0C9E}" dt="2023-11-17T14:59:11.464" v="3611" actId="1076"/>
          <ac:picMkLst>
            <pc:docMk/>
            <pc:sldMk cId="2719745806" sldId="311"/>
            <ac:picMk id="3" creationId="{0920CDD6-160E-ED77-B4D5-91122E7BCAF8}"/>
          </ac:picMkLst>
        </pc:picChg>
      </pc:sldChg>
      <pc:sldChg chg="addSp delSp modSp add mod">
        <pc:chgData name="Sigurd Seindal Krabbe" userId="8c01bee53affb644" providerId="LiveId" clId="{32C63E67-B937-40A6-A1BB-3C1F2ADD0C9E}" dt="2023-11-17T15:04:18.876" v="3684"/>
        <pc:sldMkLst>
          <pc:docMk/>
          <pc:sldMk cId="615814330" sldId="312"/>
        </pc:sldMkLst>
        <pc:spChg chg="del">
          <ac:chgData name="Sigurd Seindal Krabbe" userId="8c01bee53affb644" providerId="LiveId" clId="{32C63E67-B937-40A6-A1BB-3C1F2ADD0C9E}" dt="2023-11-17T15:02:45.973" v="3675" actId="478"/>
          <ac:spMkLst>
            <pc:docMk/>
            <pc:sldMk cId="615814330" sldId="312"/>
            <ac:spMk id="2" creationId="{7699D53D-1AA8-F703-EB3D-22A3CBC505E2}"/>
          </ac:spMkLst>
        </pc:spChg>
        <pc:spChg chg="add mod">
          <ac:chgData name="Sigurd Seindal Krabbe" userId="8c01bee53affb644" providerId="LiveId" clId="{32C63E67-B937-40A6-A1BB-3C1F2ADD0C9E}" dt="2023-11-17T15:02:30.395" v="3673" actId="1076"/>
          <ac:spMkLst>
            <pc:docMk/>
            <pc:sldMk cId="615814330" sldId="312"/>
            <ac:spMk id="5" creationId="{EB8A8A0A-7789-0A64-71E1-DEA536719D70}"/>
          </ac:spMkLst>
        </pc:spChg>
        <pc:spChg chg="add mod">
          <ac:chgData name="Sigurd Seindal Krabbe" userId="8c01bee53affb644" providerId="LiveId" clId="{32C63E67-B937-40A6-A1BB-3C1F2ADD0C9E}" dt="2023-11-17T15:04:18.876" v="3684"/>
          <ac:spMkLst>
            <pc:docMk/>
            <pc:sldMk cId="615814330" sldId="312"/>
            <ac:spMk id="6" creationId="{D1F8D98A-F6CF-034D-ACB8-12C48CBE8043}"/>
          </ac:spMkLst>
        </pc:spChg>
        <pc:spChg chg="mod ord">
          <ac:chgData name="Sigurd Seindal Krabbe" userId="8c01bee53affb644" providerId="LiveId" clId="{32C63E67-B937-40A6-A1BB-3C1F2ADD0C9E}" dt="2023-11-17T15:03:02.329" v="3680" actId="1076"/>
          <ac:spMkLst>
            <pc:docMk/>
            <pc:sldMk cId="615814330" sldId="312"/>
            <ac:spMk id="7" creationId="{070151B5-A013-A36F-8C93-CB1BAEE7535B}"/>
          </ac:spMkLst>
        </pc:spChg>
        <pc:picChg chg="mod">
          <ac:chgData name="Sigurd Seindal Krabbe" userId="8c01bee53affb644" providerId="LiveId" clId="{32C63E67-B937-40A6-A1BB-3C1F2ADD0C9E}" dt="2023-11-17T15:00:57.656" v="3662" actId="1076"/>
          <ac:picMkLst>
            <pc:docMk/>
            <pc:sldMk cId="615814330" sldId="312"/>
            <ac:picMk id="13314" creationId="{C8B68E2C-B4F9-4C06-CAE3-8C90F46CA7B2}"/>
          </ac:picMkLst>
        </pc:picChg>
      </pc:sldChg>
      <pc:sldMasterChg chg="delSldLayout">
        <pc:chgData name="Sigurd Seindal Krabbe" userId="8c01bee53affb644" providerId="LiveId" clId="{32C63E67-B937-40A6-A1BB-3C1F2ADD0C9E}" dt="2023-11-17T11:09:05.615" v="1450" actId="47"/>
        <pc:sldMasterMkLst>
          <pc:docMk/>
          <pc:sldMasterMk cId="0" sldId="2147483659"/>
        </pc:sldMasterMkLst>
        <pc:sldLayoutChg chg="del">
          <pc:chgData name="Sigurd Seindal Krabbe" userId="8c01bee53affb644" providerId="LiveId" clId="{32C63E67-B937-40A6-A1BB-3C1F2ADD0C9E}" dt="2023-11-17T10:42:11.984" v="1159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Sigurd Seindal Krabbe" userId="8c01bee53affb644" providerId="LiveId" clId="{32C63E67-B937-40A6-A1BB-3C1F2ADD0C9E}" dt="2023-11-17T11:09:05.615" v="1450" actId="47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416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Mad</a:t>
            </a:r>
          </a:p>
          <a:p>
            <a:pPr marL="158750" indent="0">
              <a:buNone/>
            </a:pPr>
            <a:r>
              <a:rPr lang="da-DK" dirty="0"/>
              <a:t>- fra okse til svin og kylling, dr graf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86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Hjælp spejderne til at arrangere, at de cykler sammen til spejder</a:t>
            </a:r>
          </a:p>
          <a:p>
            <a:pPr marL="158750" indent="0">
              <a:buNone/>
            </a:pPr>
            <a:r>
              <a:rPr lang="da-DK" dirty="0"/>
              <a:t>Kører sammen til spejder</a:t>
            </a:r>
          </a:p>
          <a:p>
            <a:pPr marL="158750" indent="0">
              <a:buNone/>
            </a:pPr>
            <a:r>
              <a:rPr lang="da-DK" dirty="0"/>
              <a:t>-&gt; Hjælper forældrene tættere på gruppen, så de også føler spejderfællesskabet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8538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Hjælp spejderne til at arrangere, at de cykler sammen til spejder</a:t>
            </a:r>
          </a:p>
          <a:p>
            <a:pPr marL="158750" indent="0">
              <a:buNone/>
            </a:pPr>
            <a:r>
              <a:rPr lang="da-DK" dirty="0"/>
              <a:t>Kører sammen til spejder</a:t>
            </a:r>
          </a:p>
          <a:p>
            <a:pPr marL="158750" indent="0">
              <a:buNone/>
            </a:pPr>
            <a:r>
              <a:rPr lang="da-DK" dirty="0"/>
              <a:t>-&gt; Hjælper forældrene tættere på gruppen, så de også føler spejderfællesskabet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439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Grej</a:t>
            </a:r>
          </a:p>
          <a:p>
            <a:pPr marL="158750" indent="0">
              <a:buNone/>
            </a:pPr>
            <a:r>
              <a:rPr lang="da-DK" dirty="0"/>
              <a:t>- det vigtigste er at det holder længe</a:t>
            </a:r>
          </a:p>
          <a:p>
            <a:pPr marL="158750" indent="0">
              <a:buNone/>
            </a:pPr>
            <a:r>
              <a:rPr lang="da-DK" dirty="0"/>
              <a:t>- Del ting som sjældent bruges mellem grupper – vi har et værdifællesskab, så tingene skal nok komme tilbage i ordentlig stand</a:t>
            </a:r>
          </a:p>
          <a:p>
            <a:pPr marL="158750" indent="0">
              <a:buNone/>
            </a:pPr>
            <a:r>
              <a:rPr lang="da-DK" dirty="0"/>
              <a:t>- Del grej med lokalsamfundet og gør gruppen økonomisk bæredygtig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840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Grej</a:t>
            </a:r>
          </a:p>
          <a:p>
            <a:pPr marL="158750" indent="0">
              <a:buNone/>
            </a:pPr>
            <a:r>
              <a:rPr lang="da-DK" dirty="0"/>
              <a:t>- det vigtigste er at det holder længe</a:t>
            </a:r>
          </a:p>
          <a:p>
            <a:pPr marL="158750" indent="0">
              <a:buNone/>
            </a:pPr>
            <a:r>
              <a:rPr lang="da-DK" dirty="0"/>
              <a:t>- Del ting som sjældent bruges mellem grupper – vi har et værdifællesskab, så tingene skal nok komme tilbage i ordentlig stand</a:t>
            </a:r>
          </a:p>
          <a:p>
            <a:pPr marL="158750" indent="0">
              <a:buNone/>
            </a:pPr>
            <a:r>
              <a:rPr lang="da-DK" dirty="0"/>
              <a:t>- Del grej med lokalsamfundet og gør gruppen økonomisk bæredygtig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87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Grej</a:t>
            </a:r>
          </a:p>
          <a:p>
            <a:pPr marL="158750" indent="0">
              <a:buNone/>
            </a:pPr>
            <a:r>
              <a:rPr lang="da-DK" dirty="0"/>
              <a:t>- det vigtigste er at det holder længe</a:t>
            </a:r>
          </a:p>
          <a:p>
            <a:pPr marL="158750" indent="0">
              <a:buNone/>
            </a:pPr>
            <a:r>
              <a:rPr lang="da-DK" dirty="0"/>
              <a:t>- Del ting som sjældent bruges mellem grupper – vi har et værdifællesskab, så tingene skal nok komme tilbage i ordentlig stand</a:t>
            </a:r>
          </a:p>
          <a:p>
            <a:pPr marL="158750" indent="0">
              <a:buNone/>
            </a:pPr>
            <a:r>
              <a:rPr lang="da-DK" dirty="0"/>
              <a:t>- Del grej med lokalsamfundet og gør gruppen økonomisk bæredygtig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313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De mest bæredygtige kvadratmeter er dem, vi ikke bygger</a:t>
            </a:r>
          </a:p>
          <a:p>
            <a:pPr marL="158750" indent="0">
              <a:buNone/>
            </a:pPr>
            <a:r>
              <a:rPr lang="da-DK" dirty="0"/>
              <a:t>- Tænk kreativt, lav aktiviteter på overdækket terrasse</a:t>
            </a:r>
          </a:p>
          <a:p>
            <a:pPr marL="158750" indent="0">
              <a:buNone/>
            </a:pPr>
            <a:r>
              <a:rPr lang="da-DK" dirty="0"/>
              <a:t>- Lad andre bruge hytten</a:t>
            </a:r>
          </a:p>
          <a:p>
            <a:pPr marL="158750" indent="0">
              <a:buNone/>
            </a:pPr>
            <a:r>
              <a:rPr lang="da-DK" dirty="0"/>
              <a:t>Biodiversitet i baghaven</a:t>
            </a:r>
          </a:p>
          <a:p>
            <a:pPr marL="158750" indent="0">
              <a:buNone/>
            </a:pPr>
            <a:r>
              <a:rPr lang="da-DK" dirty="0"/>
              <a:t>- Skove kan godt være så små som 15m2 – </a:t>
            </a:r>
          </a:p>
          <a:p>
            <a:pPr marL="158750" indent="0">
              <a:buNone/>
            </a:pPr>
            <a:r>
              <a:rPr lang="da-DK" dirty="0"/>
              <a:t>Fjernvarme, varmepumper eller solceller?</a:t>
            </a:r>
          </a:p>
          <a:p>
            <a:pPr marL="158750" indent="0">
              <a:buNone/>
            </a:pPr>
            <a:r>
              <a:rPr lang="da-DK" dirty="0"/>
              <a:t>- Mange grupper har økonomi til at tænke langsigtet</a:t>
            </a:r>
          </a:p>
        </p:txBody>
      </p:sp>
    </p:spTree>
    <p:extLst>
      <p:ext uri="{BB962C8B-B14F-4D97-AF65-F5344CB8AC3E}">
        <p14:creationId xmlns:p14="http://schemas.microsoft.com/office/powerpoint/2010/main" val="1768074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De mest bæredygtige kvadratmeter er dem, vi ikke bygger</a:t>
            </a:r>
          </a:p>
          <a:p>
            <a:pPr marL="158750" indent="0">
              <a:buNone/>
            </a:pPr>
            <a:r>
              <a:rPr lang="da-DK" dirty="0"/>
              <a:t>- Tænk kreativt, lav aktiviteter på overdækket terrasse</a:t>
            </a:r>
          </a:p>
          <a:p>
            <a:pPr marL="158750" indent="0">
              <a:buNone/>
            </a:pPr>
            <a:r>
              <a:rPr lang="da-DK" dirty="0"/>
              <a:t>- Lad andre bruge hytten</a:t>
            </a:r>
          </a:p>
          <a:p>
            <a:pPr marL="158750" indent="0">
              <a:buNone/>
            </a:pPr>
            <a:r>
              <a:rPr lang="da-DK" dirty="0"/>
              <a:t>Biodiversitet i baghaven</a:t>
            </a:r>
          </a:p>
          <a:p>
            <a:pPr marL="158750" indent="0">
              <a:buNone/>
            </a:pPr>
            <a:r>
              <a:rPr lang="da-DK" dirty="0"/>
              <a:t>- Skove kan godt være så små som 15m2 – </a:t>
            </a:r>
          </a:p>
          <a:p>
            <a:pPr marL="158750" indent="0">
              <a:buNone/>
            </a:pPr>
            <a:r>
              <a:rPr lang="da-DK" dirty="0"/>
              <a:t>Fjernvarme, varmepumper eller solceller?</a:t>
            </a:r>
          </a:p>
          <a:p>
            <a:pPr marL="158750" indent="0">
              <a:buNone/>
            </a:pPr>
            <a:r>
              <a:rPr lang="da-DK" dirty="0"/>
              <a:t>- Mange grupper har økonomi til at tænke langsigtet</a:t>
            </a:r>
          </a:p>
        </p:txBody>
      </p:sp>
    </p:spTree>
    <p:extLst>
      <p:ext uri="{BB962C8B-B14F-4D97-AF65-F5344CB8AC3E}">
        <p14:creationId xmlns:p14="http://schemas.microsoft.com/office/powerpoint/2010/main" val="314843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De mest bæredygtige kvadratmeter er dem, vi ikke bygger</a:t>
            </a:r>
          </a:p>
          <a:p>
            <a:pPr marL="158750" indent="0">
              <a:buNone/>
            </a:pPr>
            <a:r>
              <a:rPr lang="da-DK" dirty="0"/>
              <a:t>- Tænk kreativt, lav aktiviteter på overdækket terrasse</a:t>
            </a:r>
          </a:p>
          <a:p>
            <a:pPr marL="158750" indent="0">
              <a:buNone/>
            </a:pPr>
            <a:r>
              <a:rPr lang="da-DK" dirty="0"/>
              <a:t>- Lad andre bruge hytten</a:t>
            </a:r>
          </a:p>
          <a:p>
            <a:pPr marL="158750" indent="0">
              <a:buNone/>
            </a:pPr>
            <a:r>
              <a:rPr lang="da-DK" dirty="0"/>
              <a:t>Biodiversitet i baghaven</a:t>
            </a:r>
          </a:p>
          <a:p>
            <a:pPr marL="158750" indent="0">
              <a:buNone/>
            </a:pPr>
            <a:r>
              <a:rPr lang="da-DK" dirty="0"/>
              <a:t>- Skove kan godt være så små som 15m2 – </a:t>
            </a:r>
          </a:p>
          <a:p>
            <a:pPr marL="158750" indent="0">
              <a:buNone/>
            </a:pPr>
            <a:r>
              <a:rPr lang="da-DK" dirty="0"/>
              <a:t>Fjernvarme, varmepumper eller solceller?</a:t>
            </a:r>
          </a:p>
          <a:p>
            <a:pPr marL="158750" indent="0">
              <a:buNone/>
            </a:pPr>
            <a:r>
              <a:rPr lang="da-DK" dirty="0"/>
              <a:t>- Mange grupper har økonomi til at tænke langsigtet</a:t>
            </a:r>
          </a:p>
        </p:txBody>
      </p:sp>
    </p:spTree>
    <p:extLst>
      <p:ext uri="{BB962C8B-B14F-4D97-AF65-F5344CB8AC3E}">
        <p14:creationId xmlns:p14="http://schemas.microsoft.com/office/powerpoint/2010/main" val="2787170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De mest bæredygtige kvadratmeter er dem, vi ikke bygger</a:t>
            </a:r>
          </a:p>
          <a:p>
            <a:pPr marL="158750" indent="0">
              <a:buNone/>
            </a:pPr>
            <a:r>
              <a:rPr lang="da-DK" dirty="0"/>
              <a:t>- Tænk kreativt, lav aktiviteter på overdækket terrasse</a:t>
            </a:r>
          </a:p>
          <a:p>
            <a:pPr marL="158750" indent="0">
              <a:buNone/>
            </a:pPr>
            <a:r>
              <a:rPr lang="da-DK" dirty="0"/>
              <a:t>- Lad andre bruge hytten</a:t>
            </a:r>
          </a:p>
          <a:p>
            <a:pPr marL="158750" indent="0">
              <a:buNone/>
            </a:pPr>
            <a:r>
              <a:rPr lang="da-DK" dirty="0"/>
              <a:t>Biodiversitet i baghaven</a:t>
            </a:r>
          </a:p>
          <a:p>
            <a:pPr marL="158750" indent="0">
              <a:buNone/>
            </a:pPr>
            <a:r>
              <a:rPr lang="da-DK" dirty="0"/>
              <a:t>- Skove kan godt være så små som 15m2 – </a:t>
            </a:r>
          </a:p>
          <a:p>
            <a:pPr marL="158750" indent="0">
              <a:buNone/>
            </a:pPr>
            <a:r>
              <a:rPr lang="da-DK" dirty="0"/>
              <a:t>Fjernvarme, varmepumper eller solceller?</a:t>
            </a:r>
          </a:p>
          <a:p>
            <a:pPr marL="158750" indent="0">
              <a:buNone/>
            </a:pPr>
            <a:r>
              <a:rPr lang="da-DK" dirty="0"/>
              <a:t>- Mange grupper har økonomi til at tænke langsigtet</a:t>
            </a:r>
          </a:p>
        </p:txBody>
      </p:sp>
    </p:spTree>
    <p:extLst>
      <p:ext uri="{BB962C8B-B14F-4D97-AF65-F5344CB8AC3E}">
        <p14:creationId xmlns:p14="http://schemas.microsoft.com/office/powerpoint/2010/main" val="18073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2701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Engager jer i lokalsamfundet</a:t>
            </a:r>
          </a:p>
          <a:p>
            <a:pPr marL="158750" indent="0">
              <a:buNone/>
            </a:pPr>
            <a:r>
              <a:rPr lang="da-DK" dirty="0"/>
              <a:t>- Find selv på nye projekter og partnerskaber</a:t>
            </a:r>
          </a:p>
          <a:p>
            <a:pPr marL="158750" indent="0">
              <a:buNone/>
            </a:pPr>
            <a:r>
              <a:rPr lang="da-DK" dirty="0"/>
              <a:t>- Tag initiativ til grøn energiforsyning med naboerne</a:t>
            </a:r>
          </a:p>
          <a:p>
            <a:pPr marL="158750" indent="0">
              <a:buNone/>
            </a:pPr>
            <a:r>
              <a:rPr lang="da-DK" dirty="0"/>
              <a:t>- Skal gruppens midler investeres grønt gennem enten aktier eller køb af skov?</a:t>
            </a:r>
          </a:p>
          <a:p>
            <a:pPr marL="158750" indent="0">
              <a:buNone/>
            </a:pPr>
            <a:r>
              <a:rPr lang="da-DK" dirty="0"/>
              <a:t>- Bytte tøj dage</a:t>
            </a:r>
          </a:p>
          <a:p>
            <a:pPr marL="158750" indent="0">
              <a:buNone/>
            </a:pPr>
            <a:r>
              <a:rPr lang="da-DK" dirty="0"/>
              <a:t>- Fælles køkkenhave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r>
              <a:rPr lang="da-DK" dirty="0"/>
              <a:t>Lær spejderne, at de ikke kan klare omstillingen selv. Selv 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443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569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23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Vi har det i skolen</a:t>
            </a:r>
          </a:p>
          <a:p>
            <a:pPr marL="158750" indent="0">
              <a:buNone/>
            </a:pPr>
            <a:r>
              <a:rPr lang="da-DK" dirty="0"/>
              <a:t>Grønne fællesskaber</a:t>
            </a:r>
          </a:p>
          <a:p>
            <a:pPr marL="158750" indent="0">
              <a:buNone/>
            </a:pPr>
            <a:r>
              <a:rPr lang="da-DK" dirty="0"/>
              <a:t>Klimahandling er ikke noget man lærer – det er noget man gør</a:t>
            </a:r>
          </a:p>
          <a:p>
            <a:pPr marL="158750" indent="0">
              <a:buNone/>
            </a:pPr>
            <a:r>
              <a:rPr lang="da-DK" dirty="0"/>
              <a:t>De bedst uddannede udleder mest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r>
              <a:rPr lang="da-DK" dirty="0"/>
              <a:t>Vi siger alle, at vi gerne vil spise mindre kød – men vi gør det ikke (10-20% ved at engagere sig)</a:t>
            </a:r>
          </a:p>
          <a:p>
            <a:pPr marL="158750" indent="0">
              <a:buNone/>
            </a:pPr>
            <a:r>
              <a:rPr lang="da-DK" dirty="0"/>
              <a:t>- Fællesskaber kan hjælpe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r>
              <a:rPr lang="da-DK" dirty="0"/>
              <a:t>Se grøn omstilling som noget der giver mere værdi?</a:t>
            </a:r>
          </a:p>
          <a:p>
            <a:pPr marL="158750" indent="0">
              <a:buNone/>
            </a:pPr>
            <a:r>
              <a:rPr lang="da-DK" dirty="0"/>
              <a:t>Vil gerne spise kød -&gt; spise velsmagende mad -&gt; spis lækkert grønt mad og lev også sundere</a:t>
            </a:r>
          </a:p>
          <a:p>
            <a:pPr marL="158750" indent="0">
              <a:buNone/>
            </a:pPr>
            <a:r>
              <a:rPr lang="da-DK" dirty="0"/>
              <a:t>Vegetar pasta med kødsovs </a:t>
            </a:r>
            <a:r>
              <a:rPr lang="da-DK" dirty="0" err="1"/>
              <a:t>vs</a:t>
            </a:r>
            <a:r>
              <a:rPr lang="da-DK" dirty="0"/>
              <a:t> risengrød</a:t>
            </a:r>
          </a:p>
          <a:p>
            <a:pPr marL="158750" indent="0">
              <a:buNone/>
            </a:pPr>
            <a:r>
              <a:rPr lang="da-DK" dirty="0"/>
              <a:t>Grønne fællesskaber giver værdi</a:t>
            </a:r>
          </a:p>
          <a:p>
            <a:pPr marL="158750" indent="0">
              <a:buNone/>
            </a:pPr>
            <a:r>
              <a:rPr lang="da-DK" dirty="0"/>
              <a:t>Meget let og se ”merværdi” i natur og biodiversitet – klima er mere abstrakt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r>
              <a:rPr lang="da-DK" dirty="0"/>
              <a:t>Affaldssortering er en vane</a:t>
            </a:r>
          </a:p>
        </p:txBody>
      </p:sp>
    </p:spTree>
    <p:extLst>
      <p:ext uri="{BB962C8B-B14F-4D97-AF65-F5344CB8AC3E}">
        <p14:creationId xmlns:p14="http://schemas.microsoft.com/office/powerpoint/2010/main" val="103189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Sæt jer ned, kig på hvad I gør i dag og læg en plan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722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Sæt jer ned, kig på hvad I gør i dag og læg en plan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991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 dirty="0"/>
              <a:t>Sæt jer ned, kig på hvad I gør i dag og læg en plan</a:t>
            </a:r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4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Mad</a:t>
            </a:r>
          </a:p>
          <a:p>
            <a:pPr marL="158750" indent="0">
              <a:buNone/>
            </a:pPr>
            <a:r>
              <a:rPr lang="da-DK" dirty="0"/>
              <a:t>- fra okse til svin og kylling, dr graf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79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a-DK" dirty="0"/>
              <a:t>Mad</a:t>
            </a:r>
          </a:p>
          <a:p>
            <a:pPr marL="158750" indent="0">
              <a:buNone/>
            </a:pPr>
            <a:r>
              <a:rPr lang="da-DK" dirty="0"/>
              <a:t>- fra okse til svin og kylling, dr graf</a:t>
            </a:r>
          </a:p>
          <a:p>
            <a:pPr marL="158750" indent="0">
              <a:buNone/>
            </a:pPr>
            <a:endParaRPr lang="da-DK" dirty="0"/>
          </a:p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429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til at gøre spejderarbejdet mere bæredygtigt | Det Danske Spejderkorps">
            <a:extLst>
              <a:ext uri="{FF2B5EF4-FFF2-40B4-BE49-F238E27FC236}">
                <a16:creationId xmlns:a16="http://schemas.microsoft.com/office/drawing/2014/main" id="{A57529DE-BBF1-ED40-322A-2EAA513D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nkeboble: sky 4">
            <a:extLst>
              <a:ext uri="{FF2B5EF4-FFF2-40B4-BE49-F238E27FC236}">
                <a16:creationId xmlns:a16="http://schemas.microsoft.com/office/drawing/2014/main" id="{5EBED6BA-6DF1-F25B-FE7B-990F0C351E33}"/>
              </a:ext>
            </a:extLst>
          </p:cNvPr>
          <p:cNvSpPr/>
          <p:nvPr/>
        </p:nvSpPr>
        <p:spPr>
          <a:xfrm rot="9651595">
            <a:off x="-2370420" y="-1596006"/>
            <a:ext cx="6979298" cy="568024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BA3E6C15-ECA3-372E-CF79-E0D01AA5C8AF}"/>
              </a:ext>
            </a:extLst>
          </p:cNvPr>
          <p:cNvSpPr txBox="1"/>
          <p:nvPr/>
        </p:nvSpPr>
        <p:spPr>
          <a:xfrm rot="20317392">
            <a:off x="127470" y="652528"/>
            <a:ext cx="4945185" cy="207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400" b="1" kern="1200" dirty="0">
                <a:solidFill>
                  <a:schemeClr val="bg1"/>
                </a:solidFill>
                <a:latin typeface="Cooper Black" panose="0208090404030B020404" pitchFamily="18" charset="0"/>
                <a:ea typeface="+mj-ea"/>
                <a:cs typeface="+mj-cs"/>
                <a:sym typeface="Nunito"/>
              </a:rPr>
              <a:t>Bæredygtighed til spejder</a:t>
            </a:r>
            <a:endParaRPr sz="4400" b="1" kern="1200" dirty="0">
              <a:solidFill>
                <a:schemeClr val="bg1"/>
              </a:solidFill>
              <a:latin typeface="Cooper Black" panose="0208090404030B020404" pitchFamily="18" charset="0"/>
              <a:ea typeface="+mj-ea"/>
              <a:cs typeface="+mj-cs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78608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ad i det fri – hvad er det bedste grej ?">
            <a:extLst>
              <a:ext uri="{FF2B5EF4-FFF2-40B4-BE49-F238E27FC236}">
                <a16:creationId xmlns:a16="http://schemas.microsoft.com/office/drawing/2014/main" id="{FADABBD9-FDDE-1E8F-FB3C-986D79BB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7" name="Picture 2" descr="Ingen tilgængelig billedbeskrivelse.">
            <a:extLst>
              <a:ext uri="{FF2B5EF4-FFF2-40B4-BE49-F238E27FC236}">
                <a16:creationId xmlns:a16="http://schemas.microsoft.com/office/drawing/2014/main" id="{970AB45F-E012-9F01-1FE6-E53AB7351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0" b="3151"/>
          <a:stretch/>
        </p:blipFill>
        <p:spPr bwMode="auto">
          <a:xfrm>
            <a:off x="-37481" y="-21082"/>
            <a:ext cx="9181480" cy="5164582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5DD289-53C1-B61C-4F75-FB011B703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1482" y="2550667"/>
            <a:ext cx="2007718" cy="14711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7CB215B-2EA5-99A1-CFFA-C6F7BA69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2931" y="2792529"/>
            <a:ext cx="2802068" cy="2123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518680" y="164114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Mad</a:t>
            </a:r>
          </a:p>
        </p:txBody>
      </p:sp>
    </p:spTree>
    <p:extLst>
      <p:ext uri="{BB962C8B-B14F-4D97-AF65-F5344CB8AC3E}">
        <p14:creationId xmlns:p14="http://schemas.microsoft.com/office/powerpoint/2010/main" val="3366834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odt friluftsliv i gruppen | Det Danske Spejderkorps">
            <a:extLst>
              <a:ext uri="{FF2B5EF4-FFF2-40B4-BE49-F238E27FC236}">
                <a16:creationId xmlns:a16="http://schemas.microsoft.com/office/drawing/2014/main" id="{C742EE3F-3AE6-4A89-9D21-E0129D5D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5414930" y="2028106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Transport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3611F-3977-7114-DAFA-F8B88510E3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0371" y="-34290"/>
            <a:ext cx="4518982" cy="5143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odt friluftsliv i gruppen | Det Danske Spejderkorps">
            <a:extLst>
              <a:ext uri="{FF2B5EF4-FFF2-40B4-BE49-F238E27FC236}">
                <a16:creationId xmlns:a16="http://schemas.microsoft.com/office/drawing/2014/main" id="{C742EE3F-3AE6-4A89-9D21-E0129D5D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5414930" y="2028106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Transport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E3611F-3977-7114-DAFA-F8B88510E3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90" y="598357"/>
            <a:ext cx="3870960" cy="44059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8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vor må vi sove i nat? | Det Danske Spejderkorps">
            <a:extLst>
              <a:ext uri="{FF2B5EF4-FFF2-40B4-BE49-F238E27FC236}">
                <a16:creationId xmlns:a16="http://schemas.microsoft.com/office/drawing/2014/main" id="{3FB1C305-DBFC-460B-8448-9F1E9CC3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935820" y="4056212"/>
            <a:ext cx="1881610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Grej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6148" name="Picture 4" descr="Reduce reuse recycle symbol set. red, blue &amp; green icons on white background. collection">
            <a:extLst>
              <a:ext uri="{FF2B5EF4-FFF2-40B4-BE49-F238E27FC236}">
                <a16:creationId xmlns:a16="http://schemas.microsoft.com/office/drawing/2014/main" id="{C4B977ED-881E-DCAF-3F46-915CA93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06613" y="-1"/>
            <a:ext cx="4481243" cy="20115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vor må vi sove i nat? | Det Danske Spejderkorps">
            <a:extLst>
              <a:ext uri="{FF2B5EF4-FFF2-40B4-BE49-F238E27FC236}">
                <a16:creationId xmlns:a16="http://schemas.microsoft.com/office/drawing/2014/main" id="{3FB1C305-DBFC-460B-8448-9F1E9CC3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935820" y="4056212"/>
            <a:ext cx="1881610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Grej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6148" name="Picture 4" descr="Reduce reuse recycle symbol set. red, blue &amp; green icons on white background. collection">
            <a:extLst>
              <a:ext uri="{FF2B5EF4-FFF2-40B4-BE49-F238E27FC236}">
                <a16:creationId xmlns:a16="http://schemas.microsoft.com/office/drawing/2014/main" id="{C4B977ED-881E-DCAF-3F46-915CA93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357" y="852677"/>
            <a:ext cx="4481243" cy="20115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F3B2E1A0-2FAD-83EA-D05F-6BBF4EB0715C}"/>
              </a:ext>
            </a:extLst>
          </p:cNvPr>
          <p:cNvGrpSpPr/>
          <p:nvPr/>
        </p:nvGrpSpPr>
        <p:grpSpPr>
          <a:xfrm>
            <a:off x="4047325" y="5353149"/>
            <a:ext cx="2520000" cy="2327778"/>
            <a:chOff x="10841125" y="536448"/>
            <a:chExt cx="2520000" cy="232777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D57D4FA5-49F4-8F09-9FF1-B8E97CDFADD3}"/>
                </a:ext>
              </a:extLst>
            </p:cNvPr>
            <p:cNvSpPr/>
            <p:nvPr/>
          </p:nvSpPr>
          <p:spPr>
            <a:xfrm>
              <a:off x="10841125" y="536448"/>
              <a:ext cx="2520000" cy="2327778"/>
            </a:xfrm>
            <a:prstGeom prst="ellipse">
              <a:avLst/>
            </a:prstGeom>
            <a:solidFill>
              <a:srgbClr val="EDE7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9" name="Picture 6" descr="Collaboration in Cities: From Sharing to 'Sharing Economy' | GSEF">
              <a:extLst>
                <a:ext uri="{FF2B5EF4-FFF2-40B4-BE49-F238E27FC236}">
                  <a16:creationId xmlns:a16="http://schemas.microsoft.com/office/drawing/2014/main" id="{19119628-4532-BF17-3F90-6331BBF77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2773" y="775999"/>
              <a:ext cx="2189555" cy="176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06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vor må vi sove i nat? | Det Danske Spejderkorps">
            <a:extLst>
              <a:ext uri="{FF2B5EF4-FFF2-40B4-BE49-F238E27FC236}">
                <a16:creationId xmlns:a16="http://schemas.microsoft.com/office/drawing/2014/main" id="{3FB1C305-DBFC-460B-8448-9F1E9CC3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935820" y="4056212"/>
            <a:ext cx="1881610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Grej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6148" name="Picture 4" descr="Reduce reuse recycle symbol set. red, blue &amp; green icons on white background. collection">
            <a:extLst>
              <a:ext uri="{FF2B5EF4-FFF2-40B4-BE49-F238E27FC236}">
                <a16:creationId xmlns:a16="http://schemas.microsoft.com/office/drawing/2014/main" id="{C4B977ED-881E-DCAF-3F46-915CA931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235" y="404905"/>
            <a:ext cx="3934295" cy="17660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5AEEA662-C4E2-B402-12C8-D141C6FAABE9}"/>
              </a:ext>
            </a:extLst>
          </p:cNvPr>
          <p:cNvGrpSpPr/>
          <p:nvPr/>
        </p:nvGrpSpPr>
        <p:grpSpPr>
          <a:xfrm>
            <a:off x="4898765" y="1808673"/>
            <a:ext cx="2520000" cy="2327778"/>
            <a:chOff x="10841125" y="536448"/>
            <a:chExt cx="2520000" cy="2327778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3F39798C-55A9-73B7-2B39-2E49753D65F0}"/>
                </a:ext>
              </a:extLst>
            </p:cNvPr>
            <p:cNvSpPr/>
            <p:nvPr/>
          </p:nvSpPr>
          <p:spPr>
            <a:xfrm>
              <a:off x="10841125" y="536448"/>
              <a:ext cx="2520000" cy="2327778"/>
            </a:xfrm>
            <a:prstGeom prst="ellipse">
              <a:avLst/>
            </a:prstGeom>
            <a:solidFill>
              <a:srgbClr val="EDE7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150" name="Picture 6" descr="Collaboration in Cities: From Sharing to 'Sharing Economy' | GSEF">
              <a:extLst>
                <a:ext uri="{FF2B5EF4-FFF2-40B4-BE49-F238E27FC236}">
                  <a16:creationId xmlns:a16="http://schemas.microsoft.com/office/drawing/2014/main" id="{356BFC55-14E9-BC33-F2B4-EFC38F83C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2773" y="775999"/>
              <a:ext cx="2189555" cy="1766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pejderhytte/Fælleshus - Vallentin | Haugland">
            <a:extLst>
              <a:ext uri="{FF2B5EF4-FFF2-40B4-BE49-F238E27FC236}">
                <a16:creationId xmlns:a16="http://schemas.microsoft.com/office/drawing/2014/main" id="{01255B03-725E-5E51-B212-6F989949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096832" y="4356845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Arealer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70A59C4D-651E-864A-E713-C3A82442944F}"/>
              </a:ext>
            </a:extLst>
          </p:cNvPr>
          <p:cNvSpPr txBox="1"/>
          <p:nvPr/>
        </p:nvSpPr>
        <p:spPr>
          <a:xfrm>
            <a:off x="9271007" y="-33998"/>
            <a:ext cx="427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”De grønneste kvadratmeter </a:t>
            </a:r>
          </a:p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er dem, vi </a:t>
            </a:r>
            <a:r>
              <a:rPr lang="da-DK" sz="3200" u="sng" dirty="0">
                <a:solidFill>
                  <a:schemeClr val="bg1"/>
                </a:solidFill>
                <a:latin typeface="Amasis MT Pro Black" panose="02040A04050005020304" pitchFamily="18" charset="0"/>
              </a:rPr>
              <a:t>ikke</a:t>
            </a: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 bygger”</a:t>
            </a:r>
          </a:p>
        </p:txBody>
      </p:sp>
    </p:spTree>
    <p:extLst>
      <p:ext uri="{BB962C8B-B14F-4D97-AF65-F5344CB8AC3E}">
        <p14:creationId xmlns:p14="http://schemas.microsoft.com/office/powerpoint/2010/main" val="37301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pejderhytte/Fælleshus - Vallentin | Haugland">
            <a:extLst>
              <a:ext uri="{FF2B5EF4-FFF2-40B4-BE49-F238E27FC236}">
                <a16:creationId xmlns:a16="http://schemas.microsoft.com/office/drawing/2014/main" id="{01255B03-725E-5E51-B212-6F989949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096832" y="4356845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Arealer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17412" name="Picture 4" descr="undefined">
            <a:extLst>
              <a:ext uri="{FF2B5EF4-FFF2-40B4-BE49-F238E27FC236}">
                <a16:creationId xmlns:a16="http://schemas.microsoft.com/office/drawing/2014/main" id="{B69421C3-36B9-5403-E709-61FC95F8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7669" y="-204620"/>
            <a:ext cx="2599924" cy="25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2C36E22-55F2-DC3A-7B89-42BCCD3C8702}"/>
              </a:ext>
            </a:extLst>
          </p:cNvPr>
          <p:cNvSpPr txBox="1"/>
          <p:nvPr/>
        </p:nvSpPr>
        <p:spPr>
          <a:xfrm>
            <a:off x="5543959" y="178015"/>
            <a:ext cx="427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”De grønneste kvadratmeter </a:t>
            </a:r>
          </a:p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er dem, vi </a:t>
            </a:r>
            <a:r>
              <a:rPr lang="da-DK" sz="3200" u="sng" dirty="0">
                <a:solidFill>
                  <a:schemeClr val="bg1"/>
                </a:solidFill>
                <a:latin typeface="Amasis MT Pro Black" panose="02040A04050005020304" pitchFamily="18" charset="0"/>
              </a:rPr>
              <a:t>ikke</a:t>
            </a: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 bygger”</a:t>
            </a:r>
          </a:p>
        </p:txBody>
      </p:sp>
      <p:pic>
        <p:nvPicPr>
          <p:cNvPr id="17414" name="Picture 6" descr="300+ Sustainable Forestry Illustrations, Royalty-Free Vector Graphics &amp;  Clip Art - iStock | Tree, New trees in forest">
            <a:extLst>
              <a:ext uri="{FF2B5EF4-FFF2-40B4-BE49-F238E27FC236}">
                <a16:creationId xmlns:a16="http://schemas.microsoft.com/office/drawing/2014/main" id="{A38423AC-6612-9494-3F4E-D829FCDA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0947" y="5444132"/>
            <a:ext cx="3291518" cy="19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11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pejderhytte/Fælleshus - Vallentin | Haugland">
            <a:extLst>
              <a:ext uri="{FF2B5EF4-FFF2-40B4-BE49-F238E27FC236}">
                <a16:creationId xmlns:a16="http://schemas.microsoft.com/office/drawing/2014/main" id="{01255B03-725E-5E51-B212-6F989949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096832" y="4356845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Arealer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17412" name="Picture 4" descr="undefined">
            <a:extLst>
              <a:ext uri="{FF2B5EF4-FFF2-40B4-BE49-F238E27FC236}">
                <a16:creationId xmlns:a16="http://schemas.microsoft.com/office/drawing/2014/main" id="{B69421C3-36B9-5403-E709-61FC95F8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7669" y="-204620"/>
            <a:ext cx="2599924" cy="25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2C36E22-55F2-DC3A-7B89-42BCCD3C8702}"/>
              </a:ext>
            </a:extLst>
          </p:cNvPr>
          <p:cNvSpPr txBox="1"/>
          <p:nvPr/>
        </p:nvSpPr>
        <p:spPr>
          <a:xfrm>
            <a:off x="5543959" y="178015"/>
            <a:ext cx="427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”De grønneste kvadratmeter </a:t>
            </a:r>
          </a:p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er dem, vi </a:t>
            </a:r>
            <a:r>
              <a:rPr lang="da-DK" sz="3200" u="sng" dirty="0">
                <a:solidFill>
                  <a:schemeClr val="bg1"/>
                </a:solidFill>
                <a:latin typeface="Amasis MT Pro Black" panose="02040A04050005020304" pitchFamily="18" charset="0"/>
              </a:rPr>
              <a:t>ikke</a:t>
            </a: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 bygger”</a:t>
            </a:r>
          </a:p>
        </p:txBody>
      </p:sp>
      <p:pic>
        <p:nvPicPr>
          <p:cNvPr id="17414" name="Picture 6" descr="300+ Sustainable Forestry Illustrations, Royalty-Free Vector Graphics &amp;  Clip Art - iStock | Tree, New trees in forest">
            <a:extLst>
              <a:ext uri="{FF2B5EF4-FFF2-40B4-BE49-F238E27FC236}">
                <a16:creationId xmlns:a16="http://schemas.microsoft.com/office/drawing/2014/main" id="{A38423AC-6612-9494-3F4E-D829FCDAB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045" y="3214484"/>
            <a:ext cx="3734914" cy="21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93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pejderhytte/Fælleshus - Vallentin | Haugland">
            <a:extLst>
              <a:ext uri="{FF2B5EF4-FFF2-40B4-BE49-F238E27FC236}">
                <a16:creationId xmlns:a16="http://schemas.microsoft.com/office/drawing/2014/main" id="{01255B03-725E-5E51-B212-6F9899497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6096832" y="4356845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Arealer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17412" name="Picture 4" descr="undefined">
            <a:extLst>
              <a:ext uri="{FF2B5EF4-FFF2-40B4-BE49-F238E27FC236}">
                <a16:creationId xmlns:a16="http://schemas.microsoft.com/office/drawing/2014/main" id="{B69421C3-36B9-5403-E709-61FC95F8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56" y="139455"/>
            <a:ext cx="2599924" cy="25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2C36E22-55F2-DC3A-7B89-42BCCD3C8702}"/>
              </a:ext>
            </a:extLst>
          </p:cNvPr>
          <p:cNvSpPr txBox="1"/>
          <p:nvPr/>
        </p:nvSpPr>
        <p:spPr>
          <a:xfrm>
            <a:off x="5543959" y="178015"/>
            <a:ext cx="427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”De grønneste kvadratmeter </a:t>
            </a:r>
          </a:p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er dem, vi </a:t>
            </a:r>
            <a:r>
              <a:rPr lang="da-DK" sz="3200" u="sng" dirty="0">
                <a:solidFill>
                  <a:schemeClr val="bg1"/>
                </a:solidFill>
                <a:latin typeface="Amasis MT Pro Black" panose="02040A04050005020304" pitchFamily="18" charset="0"/>
              </a:rPr>
              <a:t>ikke</a:t>
            </a: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 bygger”</a:t>
            </a:r>
          </a:p>
        </p:txBody>
      </p:sp>
      <p:pic>
        <p:nvPicPr>
          <p:cNvPr id="6" name="Picture 6" descr="300+ Sustainable Forestry Illustrations, Royalty-Free Vector Graphics &amp;  Clip Art - iStock | Tree, New trees in forest">
            <a:extLst>
              <a:ext uri="{FF2B5EF4-FFF2-40B4-BE49-F238E27FC236}">
                <a16:creationId xmlns:a16="http://schemas.microsoft.com/office/drawing/2014/main" id="{084C6555-BCBF-0794-3231-FBEE08433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9045" y="3214484"/>
            <a:ext cx="3734914" cy="21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7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5113B381-ABF3-D2D6-D98C-3426F58EA149}"/>
              </a:ext>
            </a:extLst>
          </p:cNvPr>
          <p:cNvSpPr txBox="1">
            <a:spLocks/>
          </p:cNvSpPr>
          <p:nvPr/>
        </p:nvSpPr>
        <p:spPr>
          <a:xfrm>
            <a:off x="515937" y="1060960"/>
            <a:ext cx="3216091" cy="3749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417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</a:rPr>
              <a:t>Ungeklimarådet: Hvad er det?</a:t>
            </a:r>
          </a:p>
          <a:p>
            <a:pPr marL="285750" indent="-285750">
              <a:buClrTx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</a:rPr>
              <a:t>Bæredygtighed til spejder</a:t>
            </a:r>
          </a:p>
          <a:p>
            <a:pPr marL="606150" lvl="1" indent="-285750">
              <a:buClrTx/>
              <a:defRPr/>
            </a:pPr>
            <a:r>
              <a:rPr lang="da-DK" sz="27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Hvorfor?</a:t>
            </a:r>
          </a:p>
          <a:p>
            <a:pPr marL="606150" lvl="1" indent="-285750">
              <a:buClrTx/>
              <a:defRPr/>
            </a:pPr>
            <a:r>
              <a:rPr kumimoji="0" lang="da-DK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</a:rPr>
              <a:t>Hvordan?</a:t>
            </a:r>
          </a:p>
          <a:p>
            <a:pPr marL="285750" indent="-285750">
              <a:buClrTx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a-DK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0B3D019-3F64-C95C-F39B-1ED1D5579F15}"/>
              </a:ext>
            </a:extLst>
          </p:cNvPr>
          <p:cNvSpPr txBox="1">
            <a:spLocks/>
          </p:cNvSpPr>
          <p:nvPr/>
        </p:nvSpPr>
        <p:spPr>
          <a:xfrm>
            <a:off x="515939" y="333375"/>
            <a:ext cx="4056061" cy="7275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BDC5"/>
                </a:solidFill>
                <a:effectLst/>
                <a:uLnTx/>
                <a:uFillTx/>
                <a:latin typeface="Amasis MT Pro Black" panose="02040A04050005020304" pitchFamily="18" charset="0"/>
              </a:rPr>
              <a:t>Program</a:t>
            </a:r>
          </a:p>
        </p:txBody>
      </p:sp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47B4109F-7F96-262A-80EB-A7A9F2FEFB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200" y="-186822"/>
            <a:ext cx="9144000" cy="399157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146E7136-9EEA-FE7C-8093-9EBDF1E37185}"/>
              </a:ext>
            </a:extLst>
          </p:cNvPr>
          <p:cNvSpPr txBox="1">
            <a:spLocks/>
          </p:cNvSpPr>
          <p:nvPr/>
        </p:nvSpPr>
        <p:spPr>
          <a:xfrm>
            <a:off x="156369" y="-4719642"/>
            <a:ext cx="4056061" cy="7275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BDC5"/>
                </a:solidFill>
                <a:effectLst/>
                <a:uLnTx/>
                <a:uFillTx/>
                <a:ea typeface="+mj-ea"/>
                <a:cs typeface="+mj-cs"/>
              </a:rPr>
              <a:t>Klimaet: Hot or not</a:t>
            </a:r>
          </a:p>
        </p:txBody>
      </p:sp>
      <p:pic>
        <p:nvPicPr>
          <p:cNvPr id="1026" name="Picture 2" descr="Ingen tilgængelig billedbeskrivelse.">
            <a:extLst>
              <a:ext uri="{FF2B5EF4-FFF2-40B4-BE49-F238E27FC236}">
                <a16:creationId xmlns:a16="http://schemas.microsoft.com/office/drawing/2014/main" id="{5B5670D9-DEB7-DA16-9D27-9136F669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5786" y="697167"/>
            <a:ext cx="81946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tøj, person, T-shirt, Shorts&#10;&#10;Automatisk genereret beskrivelse">
            <a:extLst>
              <a:ext uri="{FF2B5EF4-FFF2-40B4-BE49-F238E27FC236}">
                <a16:creationId xmlns:a16="http://schemas.microsoft.com/office/drawing/2014/main" id="{360821AF-B477-CD6A-B253-0CDEC864DB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72000" y="0"/>
            <a:ext cx="4572000" cy="5134429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44CD7E9-D140-C0B6-7D86-220F0E07D41E}"/>
              </a:ext>
            </a:extLst>
          </p:cNvPr>
          <p:cNvSpPr txBox="1"/>
          <p:nvPr/>
        </p:nvSpPr>
        <p:spPr>
          <a:xfrm>
            <a:off x="7383540" y="71010"/>
            <a:ext cx="1981200" cy="31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" pitchFamily="2" charset="77"/>
              </a:rPr>
              <a:t>Sigurd S. Krabbe</a:t>
            </a:r>
          </a:p>
        </p:txBody>
      </p:sp>
    </p:spTree>
    <p:extLst>
      <p:ext uri="{BB962C8B-B14F-4D97-AF65-F5344CB8AC3E}">
        <p14:creationId xmlns:p14="http://schemas.microsoft.com/office/powerpoint/2010/main" val="2572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C1FC0C-E9E2-F610-7A6F-FA7DAFD57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4978400" y="2028106"/>
            <a:ext cx="3974215" cy="1087287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Fællesskaber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gen tilgængelig beskrivelse.">
            <a:extLst>
              <a:ext uri="{FF2B5EF4-FFF2-40B4-BE49-F238E27FC236}">
                <a16:creationId xmlns:a16="http://schemas.microsoft.com/office/drawing/2014/main" id="{2C0503BC-F720-E1A0-CC83-E992347A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515112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343CC91-5093-B159-16FC-7963F431498C}"/>
              </a:ext>
            </a:extLst>
          </p:cNvPr>
          <p:cNvSpPr txBox="1"/>
          <p:nvPr/>
        </p:nvSpPr>
        <p:spPr>
          <a:xfrm>
            <a:off x="7162800" y="4510620"/>
            <a:ext cx="1981200" cy="31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Sigurd S. Krabbe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2A7638C1-1D7F-1CFC-69EC-341043D1EFF9}"/>
              </a:ext>
            </a:extLst>
          </p:cNvPr>
          <p:cNvSpPr txBox="1">
            <a:spLocks/>
          </p:cNvSpPr>
          <p:nvPr/>
        </p:nvSpPr>
        <p:spPr>
          <a:xfrm>
            <a:off x="5303521" y="1060789"/>
            <a:ext cx="3769360" cy="1651931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4400" dirty="0">
              <a:solidFill>
                <a:srgbClr val="00BDC5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5906833-6457-EFC0-8E25-C5B7EE139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1" y="198119"/>
            <a:ext cx="2826320" cy="405505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7F1D787-6AD4-4B1F-DDB6-FD94445EE742}"/>
              </a:ext>
            </a:extLst>
          </p:cNvPr>
          <p:cNvSpPr txBox="1"/>
          <p:nvPr/>
        </p:nvSpPr>
        <p:spPr>
          <a:xfrm>
            <a:off x="5533580" y="895405"/>
            <a:ext cx="107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  <a:latin typeface="Amasis MT Pro Black" panose="02040A04050005020304" pitchFamily="18" charset="0"/>
              </a:rPr>
              <a:t>13t</a:t>
            </a:r>
            <a:br>
              <a:rPr lang="da-DK" sz="2000" dirty="0">
                <a:solidFill>
                  <a:schemeClr val="tx1"/>
                </a:solidFill>
                <a:latin typeface="Amasis MT Pro Black" panose="02040A04050005020304" pitchFamily="18" charset="0"/>
              </a:rPr>
            </a:br>
            <a:r>
              <a:rPr lang="da-DK" sz="2000" dirty="0">
                <a:solidFill>
                  <a:schemeClr val="tx1"/>
                </a:solidFill>
                <a:latin typeface="Amasis MT Pro Black" panose="02040A04050005020304" pitchFamily="18" charset="0"/>
              </a:rPr>
              <a:t>CO2e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5F517383-06C9-7644-6BCB-F98198101572}"/>
              </a:ext>
            </a:extLst>
          </p:cNvPr>
          <p:cNvGrpSpPr/>
          <p:nvPr/>
        </p:nvGrpSpPr>
        <p:grpSpPr>
          <a:xfrm>
            <a:off x="5531739" y="1687718"/>
            <a:ext cx="1077724" cy="1132186"/>
            <a:chOff x="5531739" y="1687718"/>
            <a:chExt cx="1077724" cy="1132186"/>
          </a:xfrm>
        </p:grpSpPr>
        <p:sp>
          <p:nvSpPr>
            <p:cNvPr id="6" name="Pil: nedad 5">
              <a:extLst>
                <a:ext uri="{FF2B5EF4-FFF2-40B4-BE49-F238E27FC236}">
                  <a16:creationId xmlns:a16="http://schemas.microsoft.com/office/drawing/2014/main" id="{778D26CA-A80F-BC2D-1C2E-6DA55AF509CC}"/>
                </a:ext>
              </a:extLst>
            </p:cNvPr>
            <p:cNvSpPr/>
            <p:nvPr/>
          </p:nvSpPr>
          <p:spPr>
            <a:xfrm>
              <a:off x="5729327" y="1687718"/>
              <a:ext cx="417474" cy="4572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C10A1F3B-1435-AFA6-4A8D-A15AF3DDC45A}"/>
                </a:ext>
              </a:extLst>
            </p:cNvPr>
            <p:cNvSpPr txBox="1"/>
            <p:nvPr/>
          </p:nvSpPr>
          <p:spPr>
            <a:xfrm>
              <a:off x="5531739" y="2112018"/>
              <a:ext cx="1077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1"/>
                  </a:solidFill>
                  <a:latin typeface="Amasis MT Pro Black" panose="02040A04050005020304" pitchFamily="18" charset="0"/>
                </a:rPr>
                <a:t>9t</a:t>
              </a:r>
              <a:br>
                <a:rPr lang="da-DK" sz="2000" dirty="0">
                  <a:solidFill>
                    <a:schemeClr val="tx1"/>
                  </a:solidFill>
                  <a:latin typeface="Amasis MT Pro Black" panose="02040A04050005020304" pitchFamily="18" charset="0"/>
                </a:rPr>
              </a:br>
              <a:r>
                <a:rPr lang="da-DK" sz="2000" dirty="0">
                  <a:solidFill>
                    <a:schemeClr val="tx1"/>
                  </a:solidFill>
                  <a:latin typeface="Amasis MT Pro Black" panose="02040A04050005020304" pitchFamily="18" charset="0"/>
                </a:rPr>
                <a:t>CO2e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8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5113B381-ABF3-D2D6-D98C-3426F58EA149}"/>
              </a:ext>
            </a:extLst>
          </p:cNvPr>
          <p:cNvSpPr txBox="1">
            <a:spLocks/>
          </p:cNvSpPr>
          <p:nvPr/>
        </p:nvSpPr>
        <p:spPr>
          <a:xfrm>
            <a:off x="515937" y="1060960"/>
            <a:ext cx="3840163" cy="3749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417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14 medlemmer – halvdelen fra organisationer</a:t>
            </a: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Arbejde:</a:t>
            </a:r>
          </a:p>
          <a:p>
            <a:pPr marL="606150" lvl="1" indent="-285750">
              <a:buClrTx/>
              <a:defRPr/>
            </a:pPr>
            <a:r>
              <a:rPr lang="da-DK" sz="1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Anbefalinger til ministeren</a:t>
            </a:r>
          </a:p>
          <a:p>
            <a:pPr marL="606150" lvl="1" indent="-285750">
              <a:buClrTx/>
              <a:defRPr/>
            </a:pPr>
            <a:r>
              <a:rPr lang="da-DK" sz="1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Deltager i samfundsdebatten</a:t>
            </a:r>
          </a:p>
          <a:p>
            <a:pPr marL="606150" lvl="1" indent="-285750">
              <a:buClrTx/>
              <a:defRPr/>
            </a:pPr>
            <a:r>
              <a:rPr lang="da-DK" sz="1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Dialog med virksomheder, kommuner og organisationer</a:t>
            </a:r>
          </a:p>
          <a:p>
            <a:pPr marL="606150" lvl="1" indent="-285750">
              <a:buClrTx/>
              <a:defRPr/>
            </a:pPr>
            <a:r>
              <a:rPr kumimoji="0" lang="da-DK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Engagerer </a:t>
            </a:r>
            <a:r>
              <a:rPr lang="da-DK" sz="1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unge i klimadebatten</a:t>
            </a:r>
          </a:p>
          <a:p>
            <a:pPr marL="606150" lvl="1" indent="-285750">
              <a:buClrTx/>
              <a:defRPr/>
            </a:pPr>
            <a:endParaRPr kumimoji="0" lang="da-DK" sz="1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0B3D019-3F64-C95C-F39B-1ED1D5579F15}"/>
              </a:ext>
            </a:extLst>
          </p:cNvPr>
          <p:cNvSpPr txBox="1">
            <a:spLocks/>
          </p:cNvSpPr>
          <p:nvPr/>
        </p:nvSpPr>
        <p:spPr>
          <a:xfrm>
            <a:off x="515939" y="333375"/>
            <a:ext cx="4056061" cy="7275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rgbClr val="00BDC5"/>
                </a:solidFill>
                <a:latin typeface="Amasis MT Pro Black" panose="02040A04050005020304" pitchFamily="18" charset="0"/>
              </a:rPr>
              <a:t>Ungeklimarådet</a:t>
            </a: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srgbClr val="00BDC5"/>
              </a:solidFill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pic>
        <p:nvPicPr>
          <p:cNvPr id="9" name="Google Shape;74;p15">
            <a:extLst>
              <a:ext uri="{FF2B5EF4-FFF2-40B4-BE49-F238E27FC236}">
                <a16:creationId xmlns:a16="http://schemas.microsoft.com/office/drawing/2014/main" id="{6FB437A2-3EEE-3B43-530A-802ED877A162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826218F-96EF-828D-52FC-1C76F2EAAE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pejder gør dig glad | Det Danske Spejderkorps">
            <a:extLst>
              <a:ext uri="{FF2B5EF4-FFF2-40B4-BE49-F238E27FC236}">
                <a16:creationId xmlns:a16="http://schemas.microsoft.com/office/drawing/2014/main" id="{97876238-A738-2759-AB64-BAD260BA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5113B381-ABF3-D2D6-D98C-3426F58EA149}"/>
              </a:ext>
            </a:extLst>
          </p:cNvPr>
          <p:cNvSpPr txBox="1">
            <a:spLocks/>
          </p:cNvSpPr>
          <p:nvPr/>
        </p:nvSpPr>
        <p:spPr>
          <a:xfrm>
            <a:off x="-4320221" y="2143760"/>
            <a:ext cx="3216091" cy="3749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1417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3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00400" indent="-171450" algn="l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Klimaets tilstand</a:t>
            </a:r>
          </a:p>
          <a:p>
            <a:pPr marL="342900" indent="-342900">
              <a:buClrTx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Ungeklimarådet: Hvad er det?</a:t>
            </a:r>
            <a:endParaRPr lang="da-DK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Unges syn på den grønne omstilling</a:t>
            </a: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Vores seneste anbefalinger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0B3D019-3F64-C95C-F39B-1ED1D5579F15}"/>
              </a:ext>
            </a:extLst>
          </p:cNvPr>
          <p:cNvSpPr txBox="1">
            <a:spLocks/>
          </p:cNvSpPr>
          <p:nvPr/>
        </p:nvSpPr>
        <p:spPr>
          <a:xfrm>
            <a:off x="-4188141" y="1416175"/>
            <a:ext cx="4056061" cy="7275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BDC5"/>
                </a:solidFill>
                <a:effectLst/>
                <a:uLnTx/>
                <a:uFillTx/>
                <a:ea typeface="+mj-ea"/>
                <a:cs typeface="+mj-cs"/>
              </a:rPr>
              <a:t>Program for i dag</a:t>
            </a:r>
          </a:p>
        </p:txBody>
      </p:sp>
      <p:pic>
        <p:nvPicPr>
          <p:cNvPr id="2050" name="Picture 2" descr="Forskere: Grøn omstilling giver stor økonomisk gevinst for verden | CSR.dk">
            <a:extLst>
              <a:ext uri="{FF2B5EF4-FFF2-40B4-BE49-F238E27FC236}">
                <a16:creationId xmlns:a16="http://schemas.microsoft.com/office/drawing/2014/main" id="{C07C5ADB-41B1-0808-7ADF-D8A899841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8640" y="32512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6FFC4F32-460F-69E4-A994-DB9C7B5526DC}"/>
              </a:ext>
            </a:extLst>
          </p:cNvPr>
          <p:cNvSpPr txBox="1">
            <a:spLocks/>
          </p:cNvSpPr>
          <p:nvPr/>
        </p:nvSpPr>
        <p:spPr>
          <a:xfrm>
            <a:off x="5424084" y="4282200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Hvorfor?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6CF7B80-46EF-C9E1-F7DF-F84EACD6DB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280" y="-411266"/>
            <a:ext cx="9144000" cy="39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CEF &amp; Spejderne går sammen om nyt partnerskab med fokus på børns  rettigheder. - Spejderne">
            <a:extLst>
              <a:ext uri="{FF2B5EF4-FFF2-40B4-BE49-F238E27FC236}">
                <a16:creationId xmlns:a16="http://schemas.microsoft.com/office/drawing/2014/main" id="{C8B68E2C-B4F9-4C06-CAE3-8C90F46CA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143"/>
            <a:ext cx="9144000" cy="51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1579977" y="1769319"/>
            <a:ext cx="6845345" cy="2523723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Hvordan?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20CDD6-160E-ED77-B4D5-91122E7BC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092" y="-139850"/>
            <a:ext cx="3584952" cy="51435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70151B5-A013-A36F-8C93-CB1BAEE7535B}"/>
              </a:ext>
            </a:extLst>
          </p:cNvPr>
          <p:cNvSpPr txBox="1"/>
          <p:nvPr/>
        </p:nvSpPr>
        <p:spPr>
          <a:xfrm>
            <a:off x="-2657139" y="591671"/>
            <a:ext cx="2323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Amasis MT Pro Black" panose="02040A04050005020304" pitchFamily="18" charset="0"/>
              </a:rPr>
              <a:t>Mad</a:t>
            </a:r>
          </a:p>
          <a:p>
            <a:r>
              <a:rPr lang="da-DK" dirty="0">
                <a:solidFill>
                  <a:schemeClr val="bg1"/>
                </a:solidFill>
                <a:latin typeface="Amasis MT Pro Black" panose="02040A04050005020304" pitchFamily="18" charset="0"/>
              </a:rPr>
              <a:t>Transport</a:t>
            </a:r>
          </a:p>
          <a:p>
            <a:r>
              <a:rPr lang="da-DK" dirty="0">
                <a:solidFill>
                  <a:schemeClr val="bg1"/>
                </a:solidFill>
                <a:latin typeface="Amasis MT Pro Black" panose="02040A04050005020304" pitchFamily="18" charset="0"/>
              </a:rPr>
              <a:t>Grej</a:t>
            </a:r>
          </a:p>
          <a:p>
            <a:r>
              <a:rPr lang="da-DK" dirty="0">
                <a:solidFill>
                  <a:schemeClr val="bg1"/>
                </a:solidFill>
                <a:latin typeface="Amasis MT Pro Black" panose="02040A04050005020304" pitchFamily="18" charset="0"/>
              </a:rPr>
              <a:t>Arealer</a:t>
            </a:r>
          </a:p>
          <a:p>
            <a:r>
              <a:rPr lang="da-DK" dirty="0">
                <a:solidFill>
                  <a:schemeClr val="bg1"/>
                </a:solidFill>
                <a:latin typeface="Amasis MT Pro Black" panose="02040A04050005020304" pitchFamily="18" charset="0"/>
              </a:rPr>
              <a:t>Fællesskaber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DA5F120-B452-2306-1A84-A9B5F7242FD7}"/>
              </a:ext>
            </a:extLst>
          </p:cNvPr>
          <p:cNvSpPr txBox="1"/>
          <p:nvPr/>
        </p:nvSpPr>
        <p:spPr>
          <a:xfrm>
            <a:off x="11860214" y="-139850"/>
            <a:ext cx="1512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13t</a:t>
            </a:r>
            <a:br>
              <a:rPr lang="da-DK" sz="3200" dirty="0">
                <a:solidFill>
                  <a:schemeClr val="tx1"/>
                </a:solidFill>
                <a:latin typeface="Amasis MT Pro Black" panose="02040A04050005020304" pitchFamily="18" charset="0"/>
              </a:rPr>
            </a:br>
            <a:r>
              <a:rPr lang="da-DK" sz="3200" dirty="0">
                <a:solidFill>
                  <a:schemeClr val="tx1"/>
                </a:solidFill>
                <a:latin typeface="Amasis MT Pro Black" panose="02040A04050005020304" pitchFamily="18" charset="0"/>
              </a:rPr>
              <a:t>CO2e</a:t>
            </a:r>
          </a:p>
        </p:txBody>
      </p:sp>
    </p:spTree>
    <p:extLst>
      <p:ext uri="{BB962C8B-B14F-4D97-AF65-F5344CB8AC3E}">
        <p14:creationId xmlns:p14="http://schemas.microsoft.com/office/powerpoint/2010/main" val="28261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CEF &amp; Spejderne går sammen om nyt partnerskab med fokus på børns  rettigheder. - Spejderne">
            <a:extLst>
              <a:ext uri="{FF2B5EF4-FFF2-40B4-BE49-F238E27FC236}">
                <a16:creationId xmlns:a16="http://schemas.microsoft.com/office/drawing/2014/main" id="{C8B68E2C-B4F9-4C06-CAE3-8C90F46CA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143"/>
            <a:ext cx="9144000" cy="51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3307317" y="4282200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Hvordan?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20CDD6-160E-ED77-B4D5-91122E7BC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6684" y="495617"/>
            <a:ext cx="3206039" cy="459985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DA5F120-B452-2306-1A84-A9B5F7242FD7}"/>
              </a:ext>
            </a:extLst>
          </p:cNvPr>
          <p:cNvSpPr txBox="1"/>
          <p:nvPr/>
        </p:nvSpPr>
        <p:spPr>
          <a:xfrm>
            <a:off x="7861838" y="0"/>
            <a:ext cx="1512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13t</a:t>
            </a:r>
            <a:b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CO2e</a:t>
            </a:r>
          </a:p>
        </p:txBody>
      </p:sp>
      <p:sp>
        <p:nvSpPr>
          <p:cNvPr id="5" name="Delvis cirkel 4">
            <a:extLst>
              <a:ext uri="{FF2B5EF4-FFF2-40B4-BE49-F238E27FC236}">
                <a16:creationId xmlns:a16="http://schemas.microsoft.com/office/drawing/2014/main" id="{C2C682B4-BDF5-08C7-5CED-E8DD027D0D28}"/>
              </a:ext>
            </a:extLst>
          </p:cNvPr>
          <p:cNvSpPr/>
          <p:nvPr/>
        </p:nvSpPr>
        <p:spPr>
          <a:xfrm>
            <a:off x="-7942355" y="-3266274"/>
            <a:ext cx="7240465" cy="6518262"/>
          </a:xfrm>
          <a:prstGeom prst="pie">
            <a:avLst>
              <a:gd name="adj1" fmla="val 0"/>
              <a:gd name="adj2" fmla="val 5468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AE2CC23-8DB7-9F4A-D15E-1B9DAE72B738}"/>
              </a:ext>
            </a:extLst>
          </p:cNvPr>
          <p:cNvSpPr txBox="1"/>
          <p:nvPr/>
        </p:nvSpPr>
        <p:spPr>
          <a:xfrm>
            <a:off x="-4241207" y="129825"/>
            <a:ext cx="3206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Mad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Transport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Grej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Arealer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Fællesskaber</a:t>
            </a:r>
          </a:p>
        </p:txBody>
      </p:sp>
    </p:spTree>
    <p:extLst>
      <p:ext uri="{BB962C8B-B14F-4D97-AF65-F5344CB8AC3E}">
        <p14:creationId xmlns:p14="http://schemas.microsoft.com/office/powerpoint/2010/main" val="2719745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ICEF &amp; Spejderne går sammen om nyt partnerskab med fokus på børns  rettigheder. - Spejderne">
            <a:extLst>
              <a:ext uri="{FF2B5EF4-FFF2-40B4-BE49-F238E27FC236}">
                <a16:creationId xmlns:a16="http://schemas.microsoft.com/office/drawing/2014/main" id="{C8B68E2C-B4F9-4C06-CAE3-8C90F46CA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143"/>
            <a:ext cx="9144000" cy="515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920CDD6-160E-ED77-B4D5-91122E7BC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6684" y="495617"/>
            <a:ext cx="3206039" cy="459985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DA5F120-B452-2306-1A84-A9B5F7242FD7}"/>
              </a:ext>
            </a:extLst>
          </p:cNvPr>
          <p:cNvSpPr txBox="1"/>
          <p:nvPr/>
        </p:nvSpPr>
        <p:spPr>
          <a:xfrm>
            <a:off x="7861838" y="0"/>
            <a:ext cx="1512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13t</a:t>
            </a:r>
            <a:b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da-DK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CO2e</a:t>
            </a:r>
          </a:p>
        </p:txBody>
      </p:sp>
      <p:sp>
        <p:nvSpPr>
          <p:cNvPr id="5" name="Delvis cirkel 4">
            <a:extLst>
              <a:ext uri="{FF2B5EF4-FFF2-40B4-BE49-F238E27FC236}">
                <a16:creationId xmlns:a16="http://schemas.microsoft.com/office/drawing/2014/main" id="{EB8A8A0A-7789-0A64-71E1-DEA536719D70}"/>
              </a:ext>
            </a:extLst>
          </p:cNvPr>
          <p:cNvSpPr/>
          <p:nvPr/>
        </p:nvSpPr>
        <p:spPr>
          <a:xfrm>
            <a:off x="-3599871" y="-3259131"/>
            <a:ext cx="7240465" cy="6518262"/>
          </a:xfrm>
          <a:prstGeom prst="pie">
            <a:avLst>
              <a:gd name="adj1" fmla="val 0"/>
              <a:gd name="adj2" fmla="val 5468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70151B5-A013-A36F-8C93-CB1BAEE7535B}"/>
              </a:ext>
            </a:extLst>
          </p:cNvPr>
          <p:cNvSpPr txBox="1"/>
          <p:nvPr/>
        </p:nvSpPr>
        <p:spPr>
          <a:xfrm>
            <a:off x="101277" y="136968"/>
            <a:ext cx="3206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Mad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Transport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Grej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Arealer</a:t>
            </a:r>
          </a:p>
          <a:p>
            <a:r>
              <a:rPr lang="da-DK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asis MT Pro Black" panose="02040A04050005020304" pitchFamily="18" charset="0"/>
              </a:rPr>
              <a:t>Fællesskaber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D1F8D98A-F6CF-034D-ACB8-12C48CBE8043}"/>
              </a:ext>
            </a:extLst>
          </p:cNvPr>
          <p:cNvSpPr txBox="1">
            <a:spLocks/>
          </p:cNvSpPr>
          <p:nvPr/>
        </p:nvSpPr>
        <p:spPr>
          <a:xfrm>
            <a:off x="3307317" y="4282200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Hvordan?</a:t>
            </a:r>
          </a:p>
        </p:txBody>
      </p:sp>
    </p:spTree>
    <p:extLst>
      <p:ext uri="{BB962C8B-B14F-4D97-AF65-F5344CB8AC3E}">
        <p14:creationId xmlns:p14="http://schemas.microsoft.com/office/powerpoint/2010/main" val="61581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ad i det fri – hvad er det bedste grej ?">
            <a:extLst>
              <a:ext uri="{FF2B5EF4-FFF2-40B4-BE49-F238E27FC236}">
                <a16:creationId xmlns:a16="http://schemas.microsoft.com/office/drawing/2014/main" id="{FADABBD9-FDDE-1E8F-FB3C-986D79BB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ngen tilgængelig billedbeskrivelse.">
            <a:extLst>
              <a:ext uri="{FF2B5EF4-FFF2-40B4-BE49-F238E27FC236}">
                <a16:creationId xmlns:a16="http://schemas.microsoft.com/office/drawing/2014/main" id="{891A16F5-F9A9-BF43-A09E-2160DA865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0" b="3151"/>
          <a:stretch/>
        </p:blipFill>
        <p:spPr bwMode="auto">
          <a:xfrm>
            <a:off x="246609" y="5513198"/>
            <a:ext cx="9143999" cy="5143499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2067105" y="2715461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Mad</a:t>
            </a:r>
          </a:p>
        </p:txBody>
      </p:sp>
    </p:spTree>
    <p:extLst>
      <p:ext uri="{BB962C8B-B14F-4D97-AF65-F5344CB8AC3E}">
        <p14:creationId xmlns:p14="http://schemas.microsoft.com/office/powerpoint/2010/main" val="12795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ad i det fri – hvad er det bedste grej ?">
            <a:extLst>
              <a:ext uri="{FF2B5EF4-FFF2-40B4-BE49-F238E27FC236}">
                <a16:creationId xmlns:a16="http://schemas.microsoft.com/office/drawing/2014/main" id="{FADABBD9-FDDE-1E8F-FB3C-986D79BB3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74;p15">
            <a:extLst>
              <a:ext uri="{FF2B5EF4-FFF2-40B4-BE49-F238E27FC236}">
                <a16:creationId xmlns:a16="http://schemas.microsoft.com/office/drawing/2014/main" id="{3E0C05F8-9D22-D312-C9F8-B1DA954ECF2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2200"/>
            <a:ext cx="861300" cy="8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59A9A8F-28EB-3E28-4024-7094A94070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7283" y="404905"/>
            <a:ext cx="2606266" cy="3246401"/>
          </a:xfrm>
          <a:prstGeom prst="rect">
            <a:avLst/>
          </a:prstGeom>
        </p:spPr>
      </p:pic>
      <p:pic>
        <p:nvPicPr>
          <p:cNvPr id="7170" name="Picture 2" descr="Ingen tilgængelig billedbeskrivelse.">
            <a:extLst>
              <a:ext uri="{FF2B5EF4-FFF2-40B4-BE49-F238E27FC236}">
                <a16:creationId xmlns:a16="http://schemas.microsoft.com/office/drawing/2014/main" id="{3B068018-04DA-989B-9734-B1FD6B436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0" b="3151"/>
          <a:stretch/>
        </p:blipFill>
        <p:spPr bwMode="auto">
          <a:xfrm>
            <a:off x="-37481" y="-21082"/>
            <a:ext cx="9181480" cy="5164582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7699D53D-1AA8-F703-EB3D-22A3CBC505E2}"/>
              </a:ext>
            </a:extLst>
          </p:cNvPr>
          <p:cNvSpPr txBox="1">
            <a:spLocks/>
          </p:cNvSpPr>
          <p:nvPr/>
        </p:nvSpPr>
        <p:spPr>
          <a:xfrm>
            <a:off x="518680" y="164114"/>
            <a:ext cx="3537685" cy="10872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9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masis MT Pro Black" panose="02040A04050005020304" pitchFamily="18" charset="0"/>
              </a:rPr>
              <a:t>Mad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C51DEA4-1631-2B30-D241-4AB6EB8C2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7669" y="2561209"/>
            <a:ext cx="2007718" cy="14711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18B56E-2DBA-91BD-ED80-B4821B6E6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0966" y="5307613"/>
            <a:ext cx="2802068" cy="2123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3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20436</TotalTime>
  <Words>803</Words>
  <Application>Microsoft Macintosh PowerPoint</Application>
  <PresentationFormat>Skærmshow (16:9)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Amasis MT Pro Black</vt:lpstr>
      <vt:lpstr>Montserrat</vt:lpstr>
      <vt:lpstr>Cooper Black</vt:lpstr>
      <vt:lpstr>Simple Light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Sigurd Seindal Krabbe</dc:creator>
  <cp:lastModifiedBy>Tobias Lau</cp:lastModifiedBy>
  <cp:revision>14</cp:revision>
  <dcterms:modified xsi:type="dcterms:W3CDTF">2023-11-28T11:22:43Z</dcterms:modified>
</cp:coreProperties>
</file>