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1" r:id="rId1"/>
  </p:sldMasterIdLst>
  <p:notesMasterIdLst>
    <p:notesMasterId r:id="rId16"/>
  </p:notesMasterIdLst>
  <p:sldIdLst>
    <p:sldId id="271" r:id="rId2"/>
    <p:sldId id="273" r:id="rId3"/>
    <p:sldId id="276" r:id="rId4"/>
    <p:sldId id="285" r:id="rId5"/>
    <p:sldId id="286" r:id="rId6"/>
    <p:sldId id="277" r:id="rId7"/>
    <p:sldId id="287" r:id="rId8"/>
    <p:sldId id="279" r:id="rId9"/>
    <p:sldId id="281" r:id="rId10"/>
    <p:sldId id="282" r:id="rId11"/>
    <p:sldId id="283" r:id="rId12"/>
    <p:sldId id="284" r:id="rId13"/>
    <p:sldId id="264" r:id="rId14"/>
    <p:sldId id="265" r:id="rId15"/>
  </p:sldIdLst>
  <p:sldSz cx="12192000" cy="6858000"/>
  <p:notesSz cx="6858000" cy="9144000"/>
  <p:defaultTextStyle>
    <a:defPPr>
      <a:defRPr lang="en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14"/>
    <p:restoredTop sz="96327"/>
  </p:normalViewPr>
  <p:slideViewPr>
    <p:cSldViewPr snapToGrid="0" snapToObjects="1" showGuides="1">
      <p:cViewPr>
        <p:scale>
          <a:sx n="150" d="100"/>
          <a:sy n="150" d="100"/>
        </p:scale>
        <p:origin x="2304" y="9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E01C3B-FDE8-874E-8208-296605824744}" type="datetimeFigureOut">
              <a:rPr lang="en-DK" smtClean="0"/>
              <a:t>09/05/2022</a:t>
            </a:fld>
            <a:endParaRPr lang="en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993B1D-E243-DA44-9DDA-C5C3CC119596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025662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993B1D-E243-DA44-9DDA-C5C3CC119596}" type="slidenum">
              <a:rPr lang="en-DK" smtClean="0"/>
              <a:t>10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380601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med bill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F4226-6C6A-B3F6-7F1F-6611DE19F1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92125" y="4920962"/>
            <a:ext cx="11807787" cy="769782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overskrift</a:t>
            </a:r>
            <a:endParaRPr lang="en-DK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79377A-71A7-2F43-436E-C56BBD99857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666874" y="5802779"/>
            <a:ext cx="8858251" cy="363071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underrubrik</a:t>
            </a:r>
            <a:endParaRPr lang="en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2C908C-6F15-F764-E68D-0223DEFBB0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126" y="395221"/>
            <a:ext cx="2628000" cy="180000"/>
          </a:xfrm>
        </p:spPr>
        <p:txBody>
          <a:bodyPr/>
          <a:lstStyle/>
          <a:p>
            <a:fld id="{64D8CA2C-629B-DD46-8034-3D31D7B574C6}" type="datetimeyyyy">
              <a:rPr lang="da-DK" smtClean="0"/>
              <a:t>2022</a:t>
            </a:fld>
            <a:endParaRPr lang="en-DK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C0A587-9A59-C65A-6DB8-1E33B16AF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2126" y="196101"/>
            <a:ext cx="4428000" cy="180000"/>
          </a:xfrm>
        </p:spPr>
        <p:txBody>
          <a:bodyPr/>
          <a:lstStyle/>
          <a:p>
            <a:r>
              <a:rPr lang="en-GB"/>
              <a:t>Gruppenavn</a:t>
            </a:r>
            <a:endParaRPr lang="en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60AABB-715F-1735-7BC3-698858C6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3656-55B9-7640-97A5-40017DA54094}" type="slidenum">
              <a:rPr lang="en-DK" smtClean="0"/>
              <a:t>‹#›</a:t>
            </a:fld>
            <a:endParaRPr lang="en-DK"/>
          </a:p>
        </p:txBody>
      </p:sp>
      <p:pic>
        <p:nvPicPr>
          <p:cNvPr id="9" name="Picture 8" descr="A picture containing person, outdoor, grass, child&#10;&#10;Description automatically generated">
            <a:extLst>
              <a:ext uri="{FF2B5EF4-FFF2-40B4-BE49-F238E27FC236}">
                <a16:creationId xmlns:a16="http://schemas.microsoft.com/office/drawing/2014/main" id="{4DAAACAC-B0A8-3047-82B1-010E3B612B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549" t="25426" r="-549" b="24291"/>
          <a:stretch/>
        </p:blipFill>
        <p:spPr>
          <a:xfrm>
            <a:off x="192087" y="692151"/>
            <a:ext cx="11872913" cy="3964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248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5ED9AB-C137-407C-0BAB-595208E4A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4DA4F-9325-3846-9FE1-660602838A89}" type="datetimeyyyy">
              <a:rPr lang="da-DK" smtClean="0"/>
              <a:t>2022</a:t>
            </a:fld>
            <a:endParaRPr lang="en-D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1A50BB3-0FAE-6CB7-B5AC-72D785633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2986D-02ED-021A-9238-459F2EFB7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3656-55B9-7640-97A5-40017DA54094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195579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t bill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5ED9AB-C137-407C-0BAB-595208E4A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F3D70-6F71-9647-B3B3-F1508932FA11}" type="datetimeyyyy">
              <a:rPr lang="da-DK" smtClean="0"/>
              <a:t>2022</a:t>
            </a:fld>
            <a:endParaRPr lang="en-D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1A50BB3-0FAE-6CB7-B5AC-72D785633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2986D-02ED-021A-9238-459F2EFB7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3656-55B9-7640-97A5-40017DA54094}" type="slidenum">
              <a:rPr lang="en-DK" smtClean="0"/>
              <a:t>‹#›</a:t>
            </a:fld>
            <a:endParaRPr lang="en-DK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9DACCD8A-6122-22CA-F644-5C4A6314C1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0883" b="10883"/>
          <a:stretch/>
        </p:blipFill>
        <p:spPr>
          <a:xfrm>
            <a:off x="192088" y="692150"/>
            <a:ext cx="11807825" cy="597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566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ledkollage nr.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1EB31D4-311C-9463-263F-2F218213A10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92088" y="2862072"/>
            <a:ext cx="4427537" cy="3303778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DK" dirty="0"/>
              <a:t>Klik på ikon for at indsætte billed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5ED9AB-C137-407C-0BAB-595208E4A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4DE75-3B3C-8A4D-B8AA-997357201FDC}" type="datetimeyyyy">
              <a:rPr lang="da-DK" smtClean="0"/>
              <a:t>2022</a:t>
            </a:fld>
            <a:endParaRPr lang="en-D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1A50BB3-0FAE-6CB7-B5AC-72D785633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2986D-02ED-021A-9238-459F2EFB7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3656-55B9-7640-97A5-40017DA54094}" type="slidenum">
              <a:rPr lang="en-DK" smtClean="0"/>
              <a:t>‹#›</a:t>
            </a:fld>
            <a:endParaRPr lang="en-DK" dirty="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A3E5FA28-88F6-0683-6D26-D2AC8B5996A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818952" y="704088"/>
            <a:ext cx="2744279" cy="406908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DK" dirty="0"/>
              <a:t>Klik på ikon for at indsætte billed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D38CF8E5-9686-2BB6-4656-CC388D1FED4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818952" y="4992624"/>
            <a:ext cx="2744279" cy="1865376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DK" dirty="0"/>
              <a:t>Klik på ikon for at indsætte billed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C6FB06E1-3BA4-9968-D45B-B408CBE91C5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780846" y="704088"/>
            <a:ext cx="4217225" cy="243737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DK" dirty="0"/>
              <a:t>Klik på ikon for at indsætte billed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4A2F68A4-20F0-E881-9F22-AB612AE6F47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771702" y="3429000"/>
            <a:ext cx="4217225" cy="34290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DK" dirty="0"/>
              <a:t>Klik på ikon for at indsætte billed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9B0AD44-9C10-FD07-9434-2BC9D4D248F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2088" y="692150"/>
            <a:ext cx="4427537" cy="2060575"/>
          </a:xfrm>
        </p:spPr>
        <p:txBody>
          <a:bodyPr/>
          <a:lstStyle/>
          <a:p>
            <a:pPr lvl="0"/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brødtekst</a:t>
            </a:r>
            <a:endParaRPr lang="en-GB" dirty="0"/>
          </a:p>
          <a:p>
            <a:pPr lvl="1"/>
            <a:r>
              <a:rPr lang="en-GB" dirty="0" err="1"/>
              <a:t>Andet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B67838C0-1AEF-0924-3D5A-A328F4986A1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-1820563" y="146108"/>
            <a:ext cx="1720451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da-DK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Aft>
                <a:spcPts val="1200"/>
              </a:spcAft>
              <a:buFontTx/>
              <a:buNone/>
              <a:defRPr/>
            </a:pPr>
            <a:r>
              <a:rPr 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Indsæt/udskift billede</a:t>
            </a:r>
          </a:p>
          <a:p>
            <a:pPr marL="138113" indent="-138113" eaLnBrk="1" hangingPunct="1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  <a:defRPr/>
            </a:pPr>
            <a:r>
              <a:rPr 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Klik på det lille billede-indsættelsesikon i midten</a:t>
            </a:r>
            <a:br>
              <a:rPr 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</a:br>
            <a:r>
              <a:rPr 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af pladsholderen. Eller højreklik på billedet og vælg udskift billed</a:t>
            </a:r>
          </a:p>
          <a:p>
            <a:pPr marL="138113" indent="-138113" eaLnBrk="1" hangingPunct="1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  <a:defRPr/>
            </a:pPr>
            <a:r>
              <a:rPr 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Indsæt det ønskede billede fra din computer</a:t>
            </a:r>
          </a:p>
          <a:p>
            <a:pPr marL="138113" indent="-138113" eaLnBrk="1" hangingPunct="1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  <a:defRPr/>
            </a:pPr>
            <a:r>
              <a:rPr 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Klik Beskær for at ændre</a:t>
            </a:r>
            <a:br>
              <a:rPr 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</a:br>
            <a:r>
              <a:rPr 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billedets fokus/størrelse</a:t>
            </a:r>
          </a:p>
          <a:p>
            <a:pPr marL="138113" indent="-138113" eaLnBrk="1" hangingPunct="1">
              <a:spcBef>
                <a:spcPct val="0"/>
              </a:spcBef>
              <a:spcAft>
                <a:spcPts val="1200"/>
              </a:spcAft>
              <a:buFont typeface="+mj-lt"/>
              <a:buAutoNum type="arabicPeriod"/>
              <a:defRPr/>
            </a:pPr>
            <a:r>
              <a:rPr lang="da-DK" alt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  <a:t>Ønsker du at skalere billedet, </a:t>
            </a:r>
            <a:br>
              <a:rPr lang="da-DK" alt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</a:br>
            <a:r>
              <a:rPr lang="da-DK" alt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  <a:t>såhold SHIFT-knappen nede, </a:t>
            </a:r>
            <a:br>
              <a:rPr lang="da-DK" alt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</a:br>
            <a:r>
              <a:rPr lang="da-DK" alt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  <a:t>mens der trækkes i billedets hjørner</a:t>
            </a:r>
          </a:p>
        </p:txBody>
      </p:sp>
    </p:spTree>
    <p:extLst>
      <p:ext uri="{BB962C8B-B14F-4D97-AF65-F5344CB8AC3E}">
        <p14:creationId xmlns:p14="http://schemas.microsoft.com/office/powerpoint/2010/main" val="3190780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med graf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CED18513-08A5-4CC3-058E-A9A8D46DC5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503" r="503"/>
          <a:stretch/>
        </p:blipFill>
        <p:spPr>
          <a:xfrm>
            <a:off x="0" y="1384299"/>
            <a:ext cx="12192000" cy="54737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34F4226-6C6A-B3F6-7F1F-6611DE19F1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90800" y="1384299"/>
            <a:ext cx="11807787" cy="769782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overskrift</a:t>
            </a:r>
            <a:endParaRPr lang="en-DK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79377A-71A7-2F43-436E-C56BBD99857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666874" y="2266116"/>
            <a:ext cx="8858251" cy="363071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underrubrik</a:t>
            </a:r>
            <a:endParaRPr lang="en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2C908C-6F15-F764-E68D-0223DEFBB0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126" y="395221"/>
            <a:ext cx="2628000" cy="180000"/>
          </a:xfrm>
        </p:spPr>
        <p:txBody>
          <a:bodyPr/>
          <a:lstStyle/>
          <a:p>
            <a:fld id="{72A28AC7-F5F1-BB43-9E1C-DA23D5F85CB4}" type="datetimeyyyy">
              <a:rPr lang="da-DK" smtClean="0"/>
              <a:t>2022</a:t>
            </a:fld>
            <a:endParaRPr lang="en-DK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C0A587-9A59-C65A-6DB8-1E33B16AF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2126" y="196101"/>
            <a:ext cx="4428000" cy="180000"/>
          </a:xfrm>
        </p:spPr>
        <p:txBody>
          <a:bodyPr/>
          <a:lstStyle/>
          <a:p>
            <a:r>
              <a:rPr lang="en-GB" dirty="0" err="1"/>
              <a:t>Gruppenavn</a:t>
            </a:r>
            <a:endParaRPr lang="en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60AABB-715F-1735-7BC3-698858C6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3656-55B9-7640-97A5-40017DA54094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94685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sslide venstre med bille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1BB35-5EE1-8AE2-9F49-1E6B8D25D3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66875" y="692150"/>
            <a:ext cx="4429125" cy="1365250"/>
          </a:xfrm>
        </p:spPr>
        <p:txBody>
          <a:bodyPr anchor="b" anchorCtr="0">
            <a:noAutofit/>
          </a:bodyPr>
          <a:lstStyle/>
          <a:p>
            <a:r>
              <a:rPr lang="en-GB" dirty="0"/>
              <a:t>Rubrik 32 </a:t>
            </a:r>
            <a:r>
              <a:rPr lang="en-GB" dirty="0" err="1"/>
              <a:t>pkt</a:t>
            </a:r>
            <a:endParaRPr lang="en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5E917A-2E70-3AB5-585E-782EAE177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57BB4-F092-094E-96C0-E9385C5B8087}" type="datetimeyyyy">
              <a:rPr lang="da-DK" smtClean="0"/>
              <a:t>2022</a:t>
            </a:fld>
            <a:endParaRPr lang="en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0A7DE2-9A73-2888-7268-DB32336A5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762400-30F1-DA38-6947-BC9A2CF4D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3656-55B9-7640-97A5-40017DA54094}" type="slidenum">
              <a:rPr lang="en-DK" smtClean="0"/>
              <a:t>‹#›</a:t>
            </a:fld>
            <a:endParaRPr lang="en-DK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E5712CC6-421A-8F3D-47D5-FDDD84BB8B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66875" y="2174328"/>
            <a:ext cx="4429125" cy="3991521"/>
          </a:xfrm>
        </p:spPr>
        <p:txBody>
          <a:bodyPr/>
          <a:lstStyle/>
          <a:p>
            <a:pPr lvl="0"/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brødtekst</a:t>
            </a:r>
            <a:endParaRPr lang="en-GB" dirty="0"/>
          </a:p>
          <a:p>
            <a:pPr lvl="1"/>
            <a:r>
              <a:rPr lang="en-GB" dirty="0" err="1"/>
              <a:t>Andet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pic>
        <p:nvPicPr>
          <p:cNvPr id="8" name="Picture Placeholder 8">
            <a:extLst>
              <a:ext uri="{FF2B5EF4-FFF2-40B4-BE49-F238E27FC236}">
                <a16:creationId xmlns:a16="http://schemas.microsoft.com/office/drawing/2014/main" id="{CCE161FA-ADA7-EC23-F3D1-564F5C6177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8474" r="8474"/>
          <a:stretch/>
        </p:blipFill>
        <p:spPr>
          <a:xfrm>
            <a:off x="6210300" y="692150"/>
            <a:ext cx="4429125" cy="547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980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sslide venstre med bille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1BB35-5EE1-8AE2-9F49-1E6B8D25D3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66875" y="692150"/>
            <a:ext cx="4429125" cy="1365250"/>
          </a:xfrm>
        </p:spPr>
        <p:txBody>
          <a:bodyPr anchor="b" anchorCtr="0">
            <a:noAutofit/>
          </a:bodyPr>
          <a:lstStyle/>
          <a:p>
            <a:r>
              <a:rPr lang="en-GB" dirty="0"/>
              <a:t>Rubrik 32 </a:t>
            </a:r>
            <a:r>
              <a:rPr lang="en-GB" dirty="0" err="1"/>
              <a:t>pkt</a:t>
            </a:r>
            <a:endParaRPr lang="en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5E917A-2E70-3AB5-585E-782EAE177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57BB4-F092-094E-96C0-E9385C5B8087}" type="datetimeyyyy">
              <a:rPr lang="da-DK" smtClean="0"/>
              <a:t>2022</a:t>
            </a:fld>
            <a:endParaRPr lang="en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0A7DE2-9A73-2888-7268-DB32336A5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762400-30F1-DA38-6947-BC9A2CF4D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3656-55B9-7640-97A5-40017DA54094}" type="slidenum">
              <a:rPr lang="en-DK" smtClean="0"/>
              <a:t>‹#›</a:t>
            </a:fld>
            <a:endParaRPr lang="en-DK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E5712CC6-421A-8F3D-47D5-FDDD84BB8B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66875" y="2174328"/>
            <a:ext cx="4429125" cy="3991521"/>
          </a:xfrm>
        </p:spPr>
        <p:txBody>
          <a:bodyPr/>
          <a:lstStyle/>
          <a:p>
            <a:pPr lvl="0"/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brødtekst</a:t>
            </a:r>
            <a:endParaRPr lang="en-GB" dirty="0"/>
          </a:p>
          <a:p>
            <a:pPr lvl="1"/>
            <a:r>
              <a:rPr lang="en-GB" dirty="0" err="1"/>
              <a:t>Andet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pic>
        <p:nvPicPr>
          <p:cNvPr id="8" name="Picture Placeholder 8">
            <a:extLst>
              <a:ext uri="{FF2B5EF4-FFF2-40B4-BE49-F238E27FC236}">
                <a16:creationId xmlns:a16="http://schemas.microsoft.com/office/drawing/2014/main" id="{CCE161FA-ADA7-EC23-F3D1-564F5C6177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885" r="1885"/>
          <a:stretch/>
        </p:blipFill>
        <p:spPr>
          <a:xfrm>
            <a:off x="6324600" y="692150"/>
            <a:ext cx="4200525" cy="547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974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sslide venstre med grafi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8">
            <a:extLst>
              <a:ext uri="{FF2B5EF4-FFF2-40B4-BE49-F238E27FC236}">
                <a16:creationId xmlns:a16="http://schemas.microsoft.com/office/drawing/2014/main" id="{F640CA50-77E7-08E0-75F5-88909D4982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-4251" b="-4251"/>
          <a:stretch/>
        </p:blipFill>
        <p:spPr>
          <a:xfrm>
            <a:off x="6616801" y="2057399"/>
            <a:ext cx="5467778" cy="490960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41BB35-5EE1-8AE2-9F49-1E6B8D25D3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66875" y="692150"/>
            <a:ext cx="4429125" cy="1365250"/>
          </a:xfrm>
        </p:spPr>
        <p:txBody>
          <a:bodyPr anchor="b" anchorCtr="0">
            <a:noAutofit/>
          </a:bodyPr>
          <a:lstStyle/>
          <a:p>
            <a:r>
              <a:rPr lang="en-GB" dirty="0"/>
              <a:t>Rubrik 32 </a:t>
            </a:r>
            <a:r>
              <a:rPr lang="en-GB" dirty="0" err="1"/>
              <a:t>pkt</a:t>
            </a:r>
            <a:endParaRPr lang="en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5E917A-2E70-3AB5-585E-782EAE177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25240-703F-0845-8EDB-A46B70672751}" type="datetimeyyyy">
              <a:rPr lang="da-DK" smtClean="0"/>
              <a:t>2022</a:t>
            </a:fld>
            <a:endParaRPr lang="en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0A7DE2-9A73-2888-7268-DB32336A5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762400-30F1-DA38-6947-BC9A2CF4D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3656-55B9-7640-97A5-40017DA54094}" type="slidenum">
              <a:rPr lang="en-DK" smtClean="0"/>
              <a:t>‹#›</a:t>
            </a:fld>
            <a:endParaRPr lang="en-DK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E5712CC6-421A-8F3D-47D5-FDDD84BB8B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66875" y="2174328"/>
            <a:ext cx="4429125" cy="3991521"/>
          </a:xfrm>
        </p:spPr>
        <p:txBody>
          <a:bodyPr/>
          <a:lstStyle/>
          <a:p>
            <a:pPr lvl="0"/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brødtekst</a:t>
            </a:r>
            <a:endParaRPr lang="en-GB" dirty="0"/>
          </a:p>
          <a:p>
            <a:pPr lvl="1"/>
            <a:r>
              <a:rPr lang="en-GB" dirty="0" err="1"/>
              <a:t>Andet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0528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sslide højre med grafi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1BB35-5EE1-8AE2-9F49-1E6B8D25D3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692150"/>
            <a:ext cx="4427499" cy="1365250"/>
          </a:xfrm>
        </p:spPr>
        <p:txBody>
          <a:bodyPr anchor="b" anchorCtr="0">
            <a:noAutofit/>
          </a:bodyPr>
          <a:lstStyle/>
          <a:p>
            <a:r>
              <a:rPr lang="en-GB" dirty="0"/>
              <a:t>Rubrik 32 </a:t>
            </a:r>
            <a:r>
              <a:rPr lang="en-GB" dirty="0" err="1"/>
              <a:t>pkt</a:t>
            </a:r>
            <a:endParaRPr lang="en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5E917A-2E70-3AB5-585E-782EAE177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0ED3F-3D19-FD4C-902D-90FBD14BC59C}" type="datetimeyyyy">
              <a:rPr lang="da-DK" smtClean="0"/>
              <a:t>2022</a:t>
            </a:fld>
            <a:endParaRPr lang="en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0A7DE2-9A73-2888-7268-DB32336A5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762400-30F1-DA38-6947-BC9A2CF4D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3656-55B9-7640-97A5-40017DA54094}" type="slidenum">
              <a:rPr lang="en-DK" smtClean="0"/>
              <a:t>‹#›</a:t>
            </a:fld>
            <a:endParaRPr lang="en-DK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E5712CC6-421A-8F3D-47D5-FDDD84BB8B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2174328"/>
            <a:ext cx="4427499" cy="3991521"/>
          </a:xfrm>
        </p:spPr>
        <p:txBody>
          <a:bodyPr/>
          <a:lstStyle/>
          <a:p>
            <a:pPr lvl="0"/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brødtekst</a:t>
            </a:r>
            <a:endParaRPr lang="en-GB" dirty="0"/>
          </a:p>
          <a:p>
            <a:pPr lvl="1"/>
            <a:r>
              <a:rPr lang="en-GB" dirty="0" err="1"/>
              <a:t>Andet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919E0602-B150-F44F-F4CC-6A26E4D14B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17689" r="-17689"/>
          <a:stretch/>
        </p:blipFill>
        <p:spPr>
          <a:xfrm>
            <a:off x="0" y="692150"/>
            <a:ext cx="5943600" cy="547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424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sslide venstre med grafi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8">
            <a:extLst>
              <a:ext uri="{FF2B5EF4-FFF2-40B4-BE49-F238E27FC236}">
                <a16:creationId xmlns:a16="http://schemas.microsoft.com/office/drawing/2014/main" id="{F640CA50-77E7-08E0-75F5-88909D4982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-146585"/>
          <a:stretch/>
        </p:blipFill>
        <p:spPr>
          <a:xfrm>
            <a:off x="6096000" y="1374775"/>
            <a:ext cx="6096000" cy="54737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41BB35-5EE1-8AE2-9F49-1E6B8D25D3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66875" y="692150"/>
            <a:ext cx="4429125" cy="1365250"/>
          </a:xfrm>
        </p:spPr>
        <p:txBody>
          <a:bodyPr anchor="b" anchorCtr="0">
            <a:noAutofit/>
          </a:bodyPr>
          <a:lstStyle/>
          <a:p>
            <a:r>
              <a:rPr lang="en-GB" dirty="0"/>
              <a:t>Rubrik 32 </a:t>
            </a:r>
            <a:r>
              <a:rPr lang="en-GB" dirty="0" err="1"/>
              <a:t>pkt</a:t>
            </a:r>
            <a:endParaRPr lang="en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5E917A-2E70-3AB5-585E-782EAE177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25240-703F-0845-8EDB-A46B70672751}" type="datetimeyyyy">
              <a:rPr lang="da-DK" smtClean="0"/>
              <a:t>2022</a:t>
            </a:fld>
            <a:endParaRPr lang="en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0A7DE2-9A73-2888-7268-DB32336A5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762400-30F1-DA38-6947-BC9A2CF4D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3656-55B9-7640-97A5-40017DA54094}" type="slidenum">
              <a:rPr lang="en-DK" smtClean="0"/>
              <a:t>‹#›</a:t>
            </a:fld>
            <a:endParaRPr lang="en-DK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E5712CC6-421A-8F3D-47D5-FDDD84BB8B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66875" y="2174328"/>
            <a:ext cx="4429125" cy="3991521"/>
          </a:xfrm>
        </p:spPr>
        <p:txBody>
          <a:bodyPr/>
          <a:lstStyle/>
          <a:p>
            <a:pPr lvl="0"/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brødtekst</a:t>
            </a:r>
            <a:endParaRPr lang="en-GB" dirty="0"/>
          </a:p>
          <a:p>
            <a:pPr lvl="1"/>
            <a:r>
              <a:rPr lang="en-GB" dirty="0" err="1"/>
              <a:t>Andet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599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sslide højre med grafi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1BB35-5EE1-8AE2-9F49-1E6B8D25D3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692150"/>
            <a:ext cx="4427499" cy="1365250"/>
          </a:xfrm>
        </p:spPr>
        <p:txBody>
          <a:bodyPr anchor="b" anchorCtr="0">
            <a:noAutofit/>
          </a:bodyPr>
          <a:lstStyle/>
          <a:p>
            <a:r>
              <a:rPr lang="en-GB" dirty="0"/>
              <a:t>Rubrik 32 </a:t>
            </a:r>
            <a:r>
              <a:rPr lang="en-GB" dirty="0" err="1"/>
              <a:t>pkt</a:t>
            </a:r>
            <a:endParaRPr lang="en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5E917A-2E70-3AB5-585E-782EAE177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0ED3F-3D19-FD4C-902D-90FBD14BC59C}" type="datetimeyyyy">
              <a:rPr lang="da-DK" smtClean="0"/>
              <a:t>2022</a:t>
            </a:fld>
            <a:endParaRPr lang="en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0A7DE2-9A73-2888-7268-DB32336A5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762400-30F1-DA38-6947-BC9A2CF4D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3656-55B9-7640-97A5-40017DA54094}" type="slidenum">
              <a:rPr lang="en-DK" smtClean="0"/>
              <a:t>‹#›</a:t>
            </a:fld>
            <a:endParaRPr lang="en-DK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E5712CC6-421A-8F3D-47D5-FDDD84BB8B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2174328"/>
            <a:ext cx="4427499" cy="3991521"/>
          </a:xfrm>
        </p:spPr>
        <p:txBody>
          <a:bodyPr/>
          <a:lstStyle/>
          <a:p>
            <a:pPr lvl="0"/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brødtekst</a:t>
            </a:r>
            <a:endParaRPr lang="en-GB" dirty="0"/>
          </a:p>
          <a:p>
            <a:pPr lvl="1"/>
            <a:r>
              <a:rPr lang="en-GB" dirty="0" err="1"/>
              <a:t>Andet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919E0602-B150-F44F-F4CC-6A26E4D14B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5240"/>
          <a:stretch/>
        </p:blipFill>
        <p:spPr>
          <a:xfrm>
            <a:off x="0" y="1384300"/>
            <a:ext cx="5943600" cy="547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42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09AB29-9B1F-E394-1B43-62B0852B49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088" y="2755086"/>
            <a:ext cx="11807747" cy="1347827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overskriften</a:t>
            </a:r>
            <a:endParaRPr lang="en-DK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C8B52F2-2015-D11D-D9DD-94E44E010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B738D-07BB-444B-A186-5D4B657A33DA}" type="datetimeyyyy">
              <a:rPr lang="da-DK" smtClean="0"/>
              <a:t>2022</a:t>
            </a:fld>
            <a:endParaRPr lang="en-D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D0553F-9AA6-532E-6908-6C38D71F0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893521-56BE-298C-2F06-C7D4B234F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3656-55B9-7640-97A5-40017DA54094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217783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9005CD4-6157-2FDB-F670-5CA52D3168B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11237660" y="196101"/>
            <a:ext cx="762214" cy="314882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D5008C-C4F0-8977-9C7F-1D2B025F5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88" y="692150"/>
            <a:ext cx="11807747" cy="134782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DK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5BE8AF-A033-1280-E5A8-DF8D29B17A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2126" y="2130561"/>
            <a:ext cx="11807748" cy="403528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25B6F8-BD56-FAAE-1FD1-E32C1FD712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92126" y="395221"/>
            <a:ext cx="27432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D111D8E1-B333-9F4C-8D1C-E788767E3E19}" type="datetimeyyyy">
              <a:rPr lang="da-DK" smtClean="0"/>
              <a:t>2022</a:t>
            </a:fld>
            <a:endParaRPr lang="en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6BE701-55C7-B4EB-C243-A217319574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92126" y="196101"/>
            <a:ext cx="41148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GB"/>
              <a:t>Gruppenavn</a:t>
            </a:r>
            <a:endParaRPr lang="en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558A18-59B3-C40C-88A5-B62639E0D6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913" y="6481899"/>
            <a:ext cx="720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4923656-55B9-7640-97A5-40017DA54094}" type="slidenum">
              <a:rPr lang="en-DK" smtClean="0"/>
              <a:pPr/>
              <a:t>‹#›</a:t>
            </a:fld>
            <a:endParaRPr lang="en-DK" dirty="0"/>
          </a:p>
        </p:txBody>
      </p:sp>
    </p:spTree>
    <p:extLst>
      <p:ext uri="{BB962C8B-B14F-4D97-AF65-F5344CB8AC3E}">
        <p14:creationId xmlns:p14="http://schemas.microsoft.com/office/powerpoint/2010/main" val="1894502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4" r:id="rId2"/>
    <p:sldLayoutId id="2147483677" r:id="rId3"/>
    <p:sldLayoutId id="2147483688" r:id="rId4"/>
    <p:sldLayoutId id="2147483687" r:id="rId5"/>
    <p:sldLayoutId id="2147483680" r:id="rId6"/>
    <p:sldLayoutId id="2147483678" r:id="rId7"/>
    <p:sldLayoutId id="2147483686" r:id="rId8"/>
    <p:sldLayoutId id="2147483682" r:id="rId9"/>
    <p:sldLayoutId id="2147483683" r:id="rId10"/>
    <p:sldLayoutId id="2147483684" r:id="rId11"/>
    <p:sldLayoutId id="2147483685" r:id="rId12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46088" indent="-13335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pos="4770">
          <p15:clr>
            <a:srgbClr val="F26B43"/>
          </p15:clr>
        </p15:guide>
        <p15:guide id="3" pos="5700">
          <p15:clr>
            <a:srgbClr val="F26B43"/>
          </p15:clr>
        </p15:guide>
        <p15:guide id="4" pos="6630">
          <p15:clr>
            <a:srgbClr val="F26B43"/>
          </p15:clr>
        </p15:guide>
        <p15:guide id="5" pos="7559">
          <p15:clr>
            <a:srgbClr val="F26B43"/>
          </p15:clr>
        </p15:guide>
        <p15:guide id="6" orient="horz" pos="119">
          <p15:clr>
            <a:srgbClr val="F26B43"/>
          </p15:clr>
        </p15:guide>
        <p15:guide id="7" orient="horz" pos="4201">
          <p15:clr>
            <a:srgbClr val="F26B43"/>
          </p15:clr>
        </p15:guide>
        <p15:guide id="8" pos="121">
          <p15:clr>
            <a:srgbClr val="F26B43"/>
          </p15:clr>
        </p15:guide>
        <p15:guide id="9" pos="1050">
          <p15:clr>
            <a:srgbClr val="F26B43"/>
          </p15:clr>
        </p15:guide>
        <p15:guide id="10" pos="1980">
          <p15:clr>
            <a:srgbClr val="F26B43"/>
          </p15:clr>
        </p15:guide>
        <p15:guide id="11" pos="2910">
          <p15:clr>
            <a:srgbClr val="F26B43"/>
          </p15:clr>
        </p15:guide>
        <p15:guide id="12" orient="horz" pos="3884">
          <p15:clr>
            <a:srgbClr val="F26B43"/>
          </p15:clr>
        </p15:guide>
        <p15:guide id="13" orient="horz" pos="43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6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0.png"/><Relationship Id="rId11" Type="http://schemas.openxmlformats.org/officeDocument/2006/relationships/image" Target="../media/image34.png"/><Relationship Id="rId5" Type="http://schemas.openxmlformats.org/officeDocument/2006/relationships/image" Target="../media/image29.png"/><Relationship Id="rId10" Type="http://schemas.openxmlformats.org/officeDocument/2006/relationships/image" Target="../media/image33.png"/><Relationship Id="rId4" Type="http://schemas.openxmlformats.org/officeDocument/2006/relationships/image" Target="../media/image28.png"/><Relationship Id="rId9" Type="http://schemas.openxmlformats.org/officeDocument/2006/relationships/image" Target="../media/image7.png"/><Relationship Id="rId1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9D09D1CC-FBE6-0027-4C74-74E44F4C21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DK" dirty="0"/>
              <a:t>Overskrift</a:t>
            </a:r>
          </a:p>
        </p:txBody>
      </p:sp>
      <p:sp>
        <p:nvSpPr>
          <p:cNvPr id="11" name="Subtitle 10">
            <a:extLst>
              <a:ext uri="{FF2B5EF4-FFF2-40B4-BE49-F238E27FC236}">
                <a16:creationId xmlns:a16="http://schemas.microsoft.com/office/drawing/2014/main" id="{A9A003B6-D1C7-CB8B-1EEB-E17E836F3B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DK" dirty="0"/>
              <a:t>Underrubrik</a:t>
            </a:r>
          </a:p>
        </p:txBody>
      </p:sp>
    </p:spTree>
    <p:extLst>
      <p:ext uri="{BB962C8B-B14F-4D97-AF65-F5344CB8AC3E}">
        <p14:creationId xmlns:p14="http://schemas.microsoft.com/office/powerpoint/2010/main" val="6018014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3646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425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A629EA41-6086-8403-FD4B-67AFF307B35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1297" r="21297"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99FEA2D5-8E0B-BB4E-B9F0-8F9622B0AD8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3045" b="3045"/>
          <a:stretch/>
        </p:blipFill>
        <p:spPr>
          <a:xfrm>
            <a:off x="4818952" y="704088"/>
            <a:ext cx="2744279" cy="4069080"/>
          </a:xfrm>
        </p:spPr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26488BF5-3931-8264-4648-4B413696AB6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l="3918" r="3918"/>
          <a:stretch/>
        </p:blipFill>
        <p:spPr>
          <a:xfrm>
            <a:off x="4818952" y="4992624"/>
            <a:ext cx="2744279" cy="1865376"/>
          </a:xfrm>
        </p:spPr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4A673792-A903-31E7-D277-6FE31EF0F97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/>
          <a:srcRect t="11788" b="11788"/>
          <a:stretch/>
        </p:blipFill>
        <p:spPr>
          <a:xfrm>
            <a:off x="7780846" y="704088"/>
            <a:ext cx="4217225" cy="2437371"/>
          </a:xfrm>
        </p:spPr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5A3EF8A1-137C-2167-22F9-966DE6880AEB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6"/>
          <a:srcRect t="22891" b="22891"/>
          <a:stretch/>
        </p:blipFill>
        <p:spPr>
          <a:xfrm>
            <a:off x="7771702" y="3429000"/>
            <a:ext cx="4217225" cy="3429000"/>
          </a:xfr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9B9104C-BD23-274F-CF39-197D5262EBF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 err="1">
                <a:latin typeface="+mj-lt"/>
              </a:rPr>
              <a:t>Mellemrubrik</a:t>
            </a:r>
            <a:endParaRPr lang="en-GB" b="1" dirty="0">
              <a:latin typeface="+mj-lt"/>
            </a:endParaRPr>
          </a:p>
          <a:p>
            <a:pPr marL="0" indent="0">
              <a:buNone/>
            </a:pPr>
            <a:r>
              <a:rPr lang="en-GB" dirty="0" err="1"/>
              <a:t>Xima</a:t>
            </a:r>
            <a:r>
              <a:rPr lang="en-GB" dirty="0"/>
              <a:t> </a:t>
            </a:r>
            <a:r>
              <a:rPr lang="en-GB" dirty="0" err="1"/>
              <a:t>voluptatus</a:t>
            </a:r>
            <a:r>
              <a:rPr lang="en-GB" dirty="0"/>
              <a:t>, </a:t>
            </a:r>
            <a:r>
              <a:rPr lang="en-GB" dirty="0" err="1"/>
              <a:t>sequas</a:t>
            </a:r>
            <a:r>
              <a:rPr lang="en-GB" dirty="0"/>
              <a:t> int </a:t>
            </a:r>
            <a:r>
              <a:rPr lang="en-GB" dirty="0" err="1"/>
              <a:t>voluptatem</a:t>
            </a:r>
            <a:r>
              <a:rPr lang="en-GB" dirty="0"/>
              <a:t> </a:t>
            </a:r>
            <a:r>
              <a:rPr lang="en-GB" dirty="0" err="1"/>
              <a:t>ellabor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odicili</a:t>
            </a:r>
            <a:r>
              <a:rPr lang="en-GB" dirty="0"/>
              <a:t> </a:t>
            </a:r>
            <a:r>
              <a:rPr lang="en-GB" dirty="0" err="1"/>
              <a:t>stotat</a:t>
            </a:r>
            <a:r>
              <a:rPr lang="en-GB" dirty="0"/>
              <a:t> </a:t>
            </a:r>
            <a:r>
              <a:rPr lang="en-GB" dirty="0" err="1"/>
              <a:t>illa</a:t>
            </a:r>
            <a:r>
              <a:rPr lang="en-GB" dirty="0"/>
              <a:t> </a:t>
            </a:r>
            <a:r>
              <a:rPr lang="en-GB" dirty="0" err="1"/>
              <a:t>dolum</a:t>
            </a:r>
            <a:r>
              <a:rPr lang="en-GB" dirty="0"/>
              <a:t> </a:t>
            </a:r>
            <a:r>
              <a:rPr lang="en-GB" dirty="0" err="1"/>
              <a:t>facera</a:t>
            </a:r>
            <a:r>
              <a:rPr lang="en-GB" dirty="0"/>
              <a:t> </a:t>
            </a:r>
            <a:r>
              <a:rPr lang="en-GB" dirty="0" err="1"/>
              <a:t>vollessit</a:t>
            </a:r>
            <a:r>
              <a:rPr lang="en-GB" dirty="0"/>
              <a:t> </a:t>
            </a:r>
            <a:r>
              <a:rPr lang="en-GB" dirty="0" err="1"/>
              <a:t>invelendem</a:t>
            </a:r>
            <a:r>
              <a:rPr lang="en-GB" dirty="0"/>
              <a:t> </a:t>
            </a:r>
            <a:r>
              <a:rPr lang="en-GB" dirty="0" err="1"/>
              <a:t>quibus</a:t>
            </a:r>
            <a:r>
              <a:rPr lang="en-GB" dirty="0"/>
              <a:t> que </a:t>
            </a:r>
            <a:r>
              <a:rPr lang="en-GB" dirty="0" err="1"/>
              <a:t>plias</a:t>
            </a:r>
            <a:r>
              <a:rPr lang="en-GB" dirty="0"/>
              <a:t> </a:t>
            </a:r>
            <a:r>
              <a:rPr lang="en-GB" dirty="0" err="1"/>
              <a:t>simagni</a:t>
            </a:r>
            <a:r>
              <a:rPr lang="en-GB" dirty="0"/>
              <a:t> </a:t>
            </a:r>
            <a:r>
              <a:rPr lang="en-GB" dirty="0" err="1"/>
              <a:t>molutatur</a:t>
            </a:r>
            <a:r>
              <a:rPr lang="en-GB" dirty="0"/>
              <a:t> </a:t>
            </a:r>
            <a:r>
              <a:rPr lang="en-GB" dirty="0" err="1"/>
              <a:t>alique</a:t>
            </a:r>
            <a:r>
              <a:rPr lang="en-GB" dirty="0"/>
              <a:t> </a:t>
            </a:r>
            <a:r>
              <a:rPr lang="en-GB" dirty="0" err="1"/>
              <a:t>quas</a:t>
            </a:r>
            <a:r>
              <a:rPr lang="en-GB" dirty="0"/>
              <a:t> </a:t>
            </a:r>
            <a:r>
              <a:rPr lang="en-GB" dirty="0" err="1"/>
              <a:t>intecae</a:t>
            </a:r>
            <a:r>
              <a:rPr lang="en-GB" dirty="0"/>
              <a:t> </a:t>
            </a:r>
            <a:r>
              <a:rPr lang="en-GB" dirty="0" err="1"/>
              <a:t>mos</a:t>
            </a:r>
            <a:r>
              <a:rPr lang="en-GB" dirty="0"/>
              <a:t> </a:t>
            </a:r>
            <a:r>
              <a:rPr lang="en-GB" dirty="0" err="1"/>
              <a:t>quae</a:t>
            </a:r>
            <a:r>
              <a:rPr lang="en-GB" dirty="0"/>
              <a:t> </a:t>
            </a:r>
            <a:r>
              <a:rPr lang="en-GB" dirty="0" err="1"/>
              <a:t>conseque</a:t>
            </a:r>
            <a:r>
              <a:rPr lang="en-GB" dirty="0"/>
              <a:t> </a:t>
            </a:r>
            <a:r>
              <a:rPr lang="en-GB" dirty="0" err="1"/>
              <a:t>sunto</a:t>
            </a:r>
            <a:r>
              <a:rPr lang="en-GB" dirty="0"/>
              <a:t> </a:t>
            </a:r>
            <a:r>
              <a:rPr lang="en-GB" dirty="0" err="1"/>
              <a:t>el</a:t>
            </a:r>
            <a:r>
              <a:rPr lang="en-GB" dirty="0"/>
              <a:t> </a:t>
            </a:r>
            <a:r>
              <a:rPr lang="en-GB" dirty="0" err="1"/>
              <a:t>iliberi</a:t>
            </a:r>
            <a:r>
              <a:rPr lang="en-GB" dirty="0"/>
              <a:t> </a:t>
            </a:r>
            <a:r>
              <a:rPr lang="en-GB" dirty="0" err="1"/>
              <a:t>beriaspitis</a:t>
            </a:r>
            <a:r>
              <a:rPr lang="en-GB" dirty="0"/>
              <a:t> </a:t>
            </a:r>
            <a:r>
              <a:rPr lang="en-GB" dirty="0" err="1"/>
              <a:t>repercil</a:t>
            </a:r>
            <a:r>
              <a:rPr lang="en-GB" dirty="0"/>
              <a:t> </a:t>
            </a:r>
            <a:r>
              <a:rPr lang="en-GB" dirty="0" err="1"/>
              <a:t>esti</a:t>
            </a:r>
            <a:r>
              <a:rPr lang="en-GB" dirty="0"/>
              <a:t> </a:t>
            </a:r>
            <a:r>
              <a:rPr lang="en-GB" dirty="0" err="1"/>
              <a:t>natur</a:t>
            </a:r>
            <a:r>
              <a:rPr lang="en-GB" dirty="0"/>
              <a:t>.</a:t>
            </a:r>
            <a:endParaRPr lang="en-DK" dirty="0"/>
          </a:p>
        </p:txBody>
      </p:sp>
    </p:spTree>
    <p:extLst>
      <p:ext uri="{BB962C8B-B14F-4D97-AF65-F5344CB8AC3E}">
        <p14:creationId xmlns:p14="http://schemas.microsoft.com/office/powerpoint/2010/main" val="34346589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692FCB-767C-C964-F8EF-6B9764787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88" y="692151"/>
            <a:ext cx="11807747" cy="738444"/>
          </a:xfrm>
        </p:spPr>
        <p:txBody>
          <a:bodyPr/>
          <a:lstStyle/>
          <a:p>
            <a:r>
              <a:rPr lang="en-DK" dirty="0"/>
              <a:t>Udvalg af illustrationer til at kopiere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BA6FFE-B07D-97D7-C1E8-603AE4700A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4728" y="4332270"/>
            <a:ext cx="1622466" cy="18965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55206DD-E4B5-6910-658A-DB53844476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7119" y="1430595"/>
            <a:ext cx="1675314" cy="20929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7B0B9B-56E9-6600-DA9F-83EBE8129D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2679" y="4269253"/>
            <a:ext cx="2095920" cy="18965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84047D6-225C-FC19-EFB7-FB418D55C8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62634" y="3914009"/>
            <a:ext cx="1005185" cy="22518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F8CB743-4CA8-8D9F-EB11-8EF875A928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31258" y="4395287"/>
            <a:ext cx="1187733" cy="17705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CFFA5B2-8637-7930-FFA7-727D47B1A2C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60705" y="2286759"/>
            <a:ext cx="1573169" cy="112633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41FE71B-9F94-3575-DC66-3E9FCE3DAD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3783" y="4398309"/>
            <a:ext cx="1171413" cy="176754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9508C4-F06F-DA60-3F9C-BB0F0056846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72375" y="1842879"/>
            <a:ext cx="4380064" cy="158612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F975683-56E7-5E2A-EBD7-671ED6F6994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5850" y="1977014"/>
            <a:ext cx="1272997" cy="1422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6520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ECAEE-66BD-1B5A-8DDF-C7C066D7F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88" y="692150"/>
            <a:ext cx="11807747" cy="741325"/>
          </a:xfrm>
        </p:spPr>
        <p:txBody>
          <a:bodyPr/>
          <a:lstStyle/>
          <a:p>
            <a:r>
              <a:rPr lang="en-DK" dirty="0"/>
              <a:t>Udvalg af illustrationer til at kopiere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9399DBC-1C1B-84DF-0E26-AB1A3A1BA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2655" y="3069550"/>
            <a:ext cx="914400" cy="1638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ECA29F5-5CD7-1646-C67B-FA9225A7B1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4697" y="1412425"/>
            <a:ext cx="1422400" cy="18923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E770A2B-C073-6F69-9F9C-18E5DA8C0D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6388" y="4463435"/>
            <a:ext cx="1028700" cy="1854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6F49D6C-2292-6312-B83C-534B2E6008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34279" y="2863850"/>
            <a:ext cx="1308100" cy="1130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E6361DD-B831-A52C-EDEB-AEDE30A643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23038" y="852539"/>
            <a:ext cx="1295400" cy="17018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0249B5E-446A-7D45-A5D3-9282ABBE502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2088" y="5114951"/>
            <a:ext cx="3731355" cy="134782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D9FC588-0EF6-1B5F-E3F9-F45CA2A97C2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98955" y="3310597"/>
            <a:ext cx="1540233" cy="16383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1DA9747-F7EB-11AD-7BAD-6ACEA7F32CA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0931" y="1246821"/>
            <a:ext cx="2734259" cy="225999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A6E60E1-EDD9-71A4-12E4-6FE45B56576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00403" y="2837545"/>
            <a:ext cx="2394490" cy="182563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ABFB51C-E0E5-33CF-8243-C401D346AA6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47707" y="4472675"/>
            <a:ext cx="1620684" cy="204811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2EB0AB5-D8F5-18B1-5CB7-8176E24381F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19499" y="4763085"/>
            <a:ext cx="3528208" cy="21336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61968FB-1D72-203F-CE0D-D57517DFCBE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80567" y="1477212"/>
            <a:ext cx="1675783" cy="21336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715775B-E1BE-F9DC-E930-07842159D08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587467" y="1477212"/>
            <a:ext cx="2734259" cy="1260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120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71F9EC2-4ECC-D37F-D3CF-C0CECD1E77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DK" dirty="0"/>
              <a:t>Overskrift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E9FAD5C-28D7-E95D-9EDA-D8C350D0F7E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DK" dirty="0"/>
              <a:t>Underrubrik</a:t>
            </a:r>
          </a:p>
        </p:txBody>
      </p:sp>
    </p:spTree>
    <p:extLst>
      <p:ext uri="{BB962C8B-B14F-4D97-AF65-F5344CB8AC3E}">
        <p14:creationId xmlns:p14="http://schemas.microsoft.com/office/powerpoint/2010/main" val="236987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C1247-3EB5-57D2-0FF2-986EFE67D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K" dirty="0"/>
              <a:t>Overskrift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78AD01-65A9-6732-6B06-0168D59214C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66875" y="2174328"/>
            <a:ext cx="4149039" cy="3991521"/>
          </a:xfrm>
        </p:spPr>
        <p:txBody>
          <a:bodyPr/>
          <a:lstStyle/>
          <a:p>
            <a:pPr marL="0" indent="0">
              <a:buNone/>
            </a:pPr>
            <a:r>
              <a:rPr lang="en-DK" dirty="0"/>
              <a:t>Brødtekst </a:t>
            </a:r>
            <a:r>
              <a:rPr lang="en-GB" dirty="0" err="1">
                <a:latin typeface="Manrope" pitchFamily="2" charset="0"/>
              </a:rPr>
              <a:t>eaquae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cus</a:t>
            </a:r>
            <a:r>
              <a:rPr lang="en-GB" dirty="0">
                <a:latin typeface="Manrope" pitchFamily="2" charset="0"/>
              </a:rPr>
              <a:t>, quo </a:t>
            </a:r>
            <a:r>
              <a:rPr lang="en-GB" dirty="0" err="1">
                <a:latin typeface="Manrope" pitchFamily="2" charset="0"/>
              </a:rPr>
              <a:t>volum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remped</a:t>
            </a:r>
            <a:r>
              <a:rPr lang="en-GB" dirty="0">
                <a:latin typeface="Manrope" pitchFamily="2" charset="0"/>
              </a:rPr>
              <a:t> que que </a:t>
            </a:r>
            <a:r>
              <a:rPr lang="en-GB" dirty="0" err="1">
                <a:latin typeface="Manrope" pitchFamily="2" charset="0"/>
              </a:rPr>
              <a:t>nonsecto</a:t>
            </a:r>
            <a:r>
              <a:rPr lang="en-GB" dirty="0">
                <a:latin typeface="Manrope" pitchFamily="2" charset="0"/>
              </a:rPr>
              <a:t> et, sit </a:t>
            </a:r>
            <a:r>
              <a:rPr lang="en-GB" dirty="0" err="1">
                <a:latin typeface="Manrope" pitchFamily="2" charset="0"/>
              </a:rPr>
              <a:t>occab</a:t>
            </a:r>
            <a:r>
              <a:rPr lang="en-GB" dirty="0">
                <a:latin typeface="Manrope" pitchFamily="2" charset="0"/>
              </a:rPr>
              <a:t> is sum </a:t>
            </a:r>
            <a:r>
              <a:rPr lang="en-GB" dirty="0" err="1">
                <a:latin typeface="Manrope" pitchFamily="2" charset="0"/>
              </a:rPr>
              <a:t>cullate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mporeperor</a:t>
            </a:r>
            <a:r>
              <a:rPr lang="en-GB" dirty="0">
                <a:latin typeface="Manrope" pitchFamily="2" charset="0"/>
              </a:rPr>
              <a:t> a </a:t>
            </a:r>
            <a:r>
              <a:rPr lang="en-GB" dirty="0" err="1">
                <a:latin typeface="Manrope" pitchFamily="2" charset="0"/>
              </a:rPr>
              <a:t>dolupta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voluptaqui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ditam</a:t>
            </a:r>
            <a:r>
              <a:rPr lang="en-GB" dirty="0">
                <a:latin typeface="Manrope" pitchFamily="2" charset="0"/>
              </a:rPr>
              <a:t>, </a:t>
            </a:r>
            <a:r>
              <a:rPr lang="en-GB" dirty="0" err="1">
                <a:latin typeface="Manrope" pitchFamily="2" charset="0"/>
              </a:rPr>
              <a:t>nonsercia</a:t>
            </a:r>
            <a:r>
              <a:rPr lang="en-GB" dirty="0">
                <a:latin typeface="Manrope" pitchFamily="2" charset="0"/>
              </a:rPr>
              <a:t> qui </a:t>
            </a:r>
            <a:r>
              <a:rPr lang="en-GB" dirty="0" err="1">
                <a:latin typeface="Manrope" pitchFamily="2" charset="0"/>
              </a:rPr>
              <a:t>dendametur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sequiamet</a:t>
            </a:r>
            <a:r>
              <a:rPr lang="en-GB" dirty="0">
                <a:latin typeface="Manrope" pitchFamily="2" charset="0"/>
              </a:rPr>
              <a:t> licit qui </a:t>
            </a:r>
            <a:r>
              <a:rPr lang="en-GB" dirty="0" err="1">
                <a:latin typeface="Manrope" pitchFamily="2" charset="0"/>
              </a:rPr>
              <a:t>ut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lauditinci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dipisi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cus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adigendicab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inis</a:t>
            </a:r>
            <a:r>
              <a:rPr lang="en-GB" dirty="0">
                <a:latin typeface="Manrope" pitchFamily="2" charset="0"/>
              </a:rPr>
              <a:t> il </a:t>
            </a:r>
            <a:r>
              <a:rPr lang="en-GB" dirty="0" err="1">
                <a:latin typeface="Manrope" pitchFamily="2" charset="0"/>
              </a:rPr>
              <a:t>invenis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aut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ut</a:t>
            </a:r>
            <a:r>
              <a:rPr lang="en-GB" dirty="0">
                <a:latin typeface="Manrope" pitchFamily="2" charset="0"/>
              </a:rPr>
              <a:t> maximus.</a:t>
            </a:r>
          </a:p>
          <a:p>
            <a:pPr marL="0" indent="0">
              <a:buNone/>
            </a:pPr>
            <a:r>
              <a:rPr lang="en-GB" b="1" dirty="0" err="1">
                <a:latin typeface="+mj-lt"/>
              </a:rPr>
              <a:t>Mellemrubrik</a:t>
            </a:r>
            <a:endParaRPr lang="en-GB" b="1" dirty="0">
              <a:latin typeface="+mj-lt"/>
            </a:endParaRPr>
          </a:p>
          <a:p>
            <a:pPr marL="0" indent="0">
              <a:buNone/>
            </a:pPr>
            <a:r>
              <a:rPr lang="en-GB" dirty="0" err="1"/>
              <a:t>Xima</a:t>
            </a:r>
            <a:r>
              <a:rPr lang="en-GB" dirty="0"/>
              <a:t> </a:t>
            </a:r>
            <a:r>
              <a:rPr lang="en-GB" dirty="0" err="1"/>
              <a:t>voluptatus</a:t>
            </a:r>
            <a:r>
              <a:rPr lang="en-GB" dirty="0"/>
              <a:t>, </a:t>
            </a:r>
            <a:r>
              <a:rPr lang="en-GB" dirty="0" err="1"/>
              <a:t>sequas</a:t>
            </a:r>
            <a:r>
              <a:rPr lang="en-GB" dirty="0"/>
              <a:t> int </a:t>
            </a:r>
            <a:r>
              <a:rPr lang="en-GB" dirty="0" err="1"/>
              <a:t>voluptatem</a:t>
            </a:r>
            <a:r>
              <a:rPr lang="en-GB" dirty="0"/>
              <a:t> </a:t>
            </a:r>
            <a:r>
              <a:rPr lang="en-GB" dirty="0" err="1"/>
              <a:t>ellabor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odicili</a:t>
            </a:r>
            <a:r>
              <a:rPr lang="en-GB" dirty="0"/>
              <a:t> </a:t>
            </a:r>
            <a:r>
              <a:rPr lang="en-GB" dirty="0" err="1"/>
              <a:t>stotat</a:t>
            </a:r>
            <a:r>
              <a:rPr lang="en-GB" dirty="0"/>
              <a:t> </a:t>
            </a:r>
            <a:r>
              <a:rPr lang="en-GB" dirty="0" err="1"/>
              <a:t>illa</a:t>
            </a:r>
            <a:r>
              <a:rPr lang="en-GB" dirty="0"/>
              <a:t> </a:t>
            </a:r>
            <a:r>
              <a:rPr lang="en-GB" dirty="0" err="1"/>
              <a:t>dolum</a:t>
            </a:r>
            <a:r>
              <a:rPr lang="en-GB" dirty="0"/>
              <a:t> </a:t>
            </a:r>
            <a:r>
              <a:rPr lang="en-GB" dirty="0" err="1"/>
              <a:t>facera</a:t>
            </a:r>
            <a:r>
              <a:rPr lang="en-GB" dirty="0"/>
              <a:t> </a:t>
            </a:r>
            <a:r>
              <a:rPr lang="en-GB" dirty="0" err="1"/>
              <a:t>vollessit</a:t>
            </a:r>
            <a:r>
              <a:rPr lang="en-GB" dirty="0"/>
              <a:t> </a:t>
            </a:r>
            <a:r>
              <a:rPr lang="en-GB" dirty="0" err="1"/>
              <a:t>invelendem</a:t>
            </a:r>
            <a:r>
              <a:rPr lang="en-GB" dirty="0"/>
              <a:t> </a:t>
            </a:r>
            <a:r>
              <a:rPr lang="en-GB" dirty="0" err="1"/>
              <a:t>quibus</a:t>
            </a:r>
            <a:r>
              <a:rPr lang="en-GB" dirty="0"/>
              <a:t> que </a:t>
            </a:r>
            <a:r>
              <a:rPr lang="en-GB" dirty="0" err="1"/>
              <a:t>plias</a:t>
            </a:r>
            <a:r>
              <a:rPr lang="en-GB" dirty="0"/>
              <a:t> </a:t>
            </a:r>
            <a:r>
              <a:rPr lang="en-GB" dirty="0" err="1"/>
              <a:t>simagni</a:t>
            </a:r>
            <a:r>
              <a:rPr lang="en-GB" dirty="0"/>
              <a:t> </a:t>
            </a:r>
            <a:r>
              <a:rPr lang="en-GB" dirty="0" err="1"/>
              <a:t>molutatur</a:t>
            </a:r>
            <a:r>
              <a:rPr lang="en-GB" dirty="0"/>
              <a:t> </a:t>
            </a:r>
            <a:r>
              <a:rPr lang="en-GB" dirty="0" err="1"/>
              <a:t>alique</a:t>
            </a:r>
            <a:r>
              <a:rPr lang="en-GB" dirty="0"/>
              <a:t> </a:t>
            </a:r>
            <a:r>
              <a:rPr lang="en-GB" dirty="0" err="1"/>
              <a:t>quas</a:t>
            </a:r>
            <a:r>
              <a:rPr lang="en-GB" dirty="0"/>
              <a:t> </a:t>
            </a:r>
            <a:r>
              <a:rPr lang="en-GB" dirty="0" err="1"/>
              <a:t>intecae</a:t>
            </a:r>
            <a:r>
              <a:rPr lang="en-GB" dirty="0"/>
              <a:t> </a:t>
            </a:r>
            <a:r>
              <a:rPr lang="en-GB" dirty="0" err="1"/>
              <a:t>mos</a:t>
            </a:r>
            <a:r>
              <a:rPr lang="en-GB" dirty="0"/>
              <a:t> </a:t>
            </a:r>
            <a:r>
              <a:rPr lang="en-GB" dirty="0" err="1"/>
              <a:t>quae</a:t>
            </a:r>
            <a:r>
              <a:rPr lang="en-GB" dirty="0"/>
              <a:t> </a:t>
            </a:r>
            <a:r>
              <a:rPr lang="en-GB" dirty="0" err="1"/>
              <a:t>conseque</a:t>
            </a:r>
            <a:r>
              <a:rPr lang="en-GB" dirty="0"/>
              <a:t> </a:t>
            </a:r>
            <a:r>
              <a:rPr lang="en-GB" dirty="0" err="1"/>
              <a:t>sunto</a:t>
            </a:r>
            <a:r>
              <a:rPr lang="en-GB" dirty="0"/>
              <a:t> </a:t>
            </a:r>
            <a:r>
              <a:rPr lang="en-GB" dirty="0" err="1"/>
              <a:t>el</a:t>
            </a:r>
            <a:r>
              <a:rPr lang="en-GB" dirty="0"/>
              <a:t> </a:t>
            </a:r>
            <a:r>
              <a:rPr lang="en-GB" dirty="0" err="1"/>
              <a:t>iliberi</a:t>
            </a:r>
            <a:r>
              <a:rPr lang="en-GB" dirty="0"/>
              <a:t> </a:t>
            </a:r>
            <a:r>
              <a:rPr lang="en-GB" dirty="0" err="1"/>
              <a:t>beriaspitis</a:t>
            </a:r>
            <a:r>
              <a:rPr lang="en-GB" dirty="0"/>
              <a:t> </a:t>
            </a:r>
            <a:r>
              <a:rPr lang="en-GB" dirty="0" err="1"/>
              <a:t>repercil</a:t>
            </a:r>
            <a:r>
              <a:rPr lang="en-GB" dirty="0"/>
              <a:t> </a:t>
            </a:r>
            <a:r>
              <a:rPr lang="en-GB" dirty="0" err="1"/>
              <a:t>esti</a:t>
            </a:r>
            <a:r>
              <a:rPr lang="en-GB" dirty="0"/>
              <a:t> </a:t>
            </a:r>
            <a:r>
              <a:rPr lang="en-GB" dirty="0" err="1"/>
              <a:t>natur</a:t>
            </a:r>
            <a:r>
              <a:rPr lang="en-GB" dirty="0"/>
              <a:t>.</a:t>
            </a:r>
            <a:endParaRPr lang="en-DK" dirty="0"/>
          </a:p>
        </p:txBody>
      </p:sp>
    </p:spTree>
    <p:extLst>
      <p:ext uri="{BB962C8B-B14F-4D97-AF65-F5344CB8AC3E}">
        <p14:creationId xmlns:p14="http://schemas.microsoft.com/office/powerpoint/2010/main" val="107307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C1247-3EB5-57D2-0FF2-986EFE67D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K" dirty="0"/>
              <a:t>Overskrift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78AD01-65A9-6732-6B06-0168D59214C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DK" dirty="0"/>
              <a:t>Brødtekst </a:t>
            </a:r>
            <a:r>
              <a:rPr lang="en-GB" dirty="0" err="1">
                <a:latin typeface="Manrope" pitchFamily="2" charset="0"/>
              </a:rPr>
              <a:t>eaquae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cus</a:t>
            </a:r>
            <a:r>
              <a:rPr lang="en-GB" dirty="0">
                <a:latin typeface="Manrope" pitchFamily="2" charset="0"/>
              </a:rPr>
              <a:t>, quo </a:t>
            </a:r>
            <a:r>
              <a:rPr lang="en-GB" dirty="0" err="1">
                <a:latin typeface="Manrope" pitchFamily="2" charset="0"/>
              </a:rPr>
              <a:t>volum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remped</a:t>
            </a:r>
            <a:r>
              <a:rPr lang="en-GB" dirty="0">
                <a:latin typeface="Manrope" pitchFamily="2" charset="0"/>
              </a:rPr>
              <a:t> que que </a:t>
            </a:r>
            <a:r>
              <a:rPr lang="en-GB" dirty="0" err="1">
                <a:latin typeface="Manrope" pitchFamily="2" charset="0"/>
              </a:rPr>
              <a:t>nonsecto</a:t>
            </a:r>
            <a:r>
              <a:rPr lang="en-GB" dirty="0">
                <a:latin typeface="Manrope" pitchFamily="2" charset="0"/>
              </a:rPr>
              <a:t> et, sit </a:t>
            </a:r>
            <a:r>
              <a:rPr lang="en-GB" dirty="0" err="1">
                <a:latin typeface="Manrope" pitchFamily="2" charset="0"/>
              </a:rPr>
              <a:t>occab</a:t>
            </a:r>
            <a:r>
              <a:rPr lang="en-GB" dirty="0">
                <a:latin typeface="Manrope" pitchFamily="2" charset="0"/>
              </a:rPr>
              <a:t> is sum </a:t>
            </a:r>
            <a:r>
              <a:rPr lang="en-GB" dirty="0" err="1">
                <a:latin typeface="Manrope" pitchFamily="2" charset="0"/>
              </a:rPr>
              <a:t>cullate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mporeperor</a:t>
            </a:r>
            <a:r>
              <a:rPr lang="en-GB" dirty="0">
                <a:latin typeface="Manrope" pitchFamily="2" charset="0"/>
              </a:rPr>
              <a:t> a </a:t>
            </a:r>
            <a:r>
              <a:rPr lang="en-GB" dirty="0" err="1">
                <a:latin typeface="Manrope" pitchFamily="2" charset="0"/>
              </a:rPr>
              <a:t>dolupta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voluptaqui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ditam</a:t>
            </a:r>
            <a:r>
              <a:rPr lang="en-GB" dirty="0">
                <a:latin typeface="Manrope" pitchFamily="2" charset="0"/>
              </a:rPr>
              <a:t>, </a:t>
            </a:r>
            <a:r>
              <a:rPr lang="en-GB" dirty="0" err="1">
                <a:latin typeface="Manrope" pitchFamily="2" charset="0"/>
              </a:rPr>
              <a:t>nonsercia</a:t>
            </a:r>
            <a:r>
              <a:rPr lang="en-GB" dirty="0">
                <a:latin typeface="Manrope" pitchFamily="2" charset="0"/>
              </a:rPr>
              <a:t> qui </a:t>
            </a:r>
            <a:r>
              <a:rPr lang="en-GB" dirty="0" err="1">
                <a:latin typeface="Manrope" pitchFamily="2" charset="0"/>
              </a:rPr>
              <a:t>dendametur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sequiamet</a:t>
            </a:r>
            <a:r>
              <a:rPr lang="en-GB" dirty="0">
                <a:latin typeface="Manrope" pitchFamily="2" charset="0"/>
              </a:rPr>
              <a:t> licit qui </a:t>
            </a:r>
            <a:r>
              <a:rPr lang="en-GB" dirty="0" err="1">
                <a:latin typeface="Manrope" pitchFamily="2" charset="0"/>
              </a:rPr>
              <a:t>ut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lauditinci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dipisi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cus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adigendicab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inis</a:t>
            </a:r>
            <a:r>
              <a:rPr lang="en-GB" dirty="0">
                <a:latin typeface="Manrope" pitchFamily="2" charset="0"/>
              </a:rPr>
              <a:t> il </a:t>
            </a:r>
            <a:r>
              <a:rPr lang="en-GB" dirty="0" err="1">
                <a:latin typeface="Manrope" pitchFamily="2" charset="0"/>
              </a:rPr>
              <a:t>invenis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aut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ut</a:t>
            </a:r>
            <a:r>
              <a:rPr lang="en-GB" dirty="0">
                <a:latin typeface="Manrope" pitchFamily="2" charset="0"/>
              </a:rPr>
              <a:t> maximus.</a:t>
            </a:r>
          </a:p>
          <a:p>
            <a:pPr marL="0" indent="0">
              <a:buNone/>
            </a:pPr>
            <a:r>
              <a:rPr lang="en-GB" b="1" dirty="0" err="1">
                <a:latin typeface="+mj-lt"/>
              </a:rPr>
              <a:t>Mellemrubrik</a:t>
            </a:r>
            <a:endParaRPr lang="en-GB" b="1" dirty="0">
              <a:latin typeface="+mj-lt"/>
            </a:endParaRPr>
          </a:p>
          <a:p>
            <a:pPr marL="0" indent="0">
              <a:buNone/>
            </a:pPr>
            <a:r>
              <a:rPr lang="en-GB" dirty="0" err="1"/>
              <a:t>Xima</a:t>
            </a:r>
            <a:r>
              <a:rPr lang="en-GB" dirty="0"/>
              <a:t> </a:t>
            </a:r>
            <a:r>
              <a:rPr lang="en-GB" dirty="0" err="1"/>
              <a:t>voluptatus</a:t>
            </a:r>
            <a:r>
              <a:rPr lang="en-GB" dirty="0"/>
              <a:t>, </a:t>
            </a:r>
            <a:r>
              <a:rPr lang="en-GB" dirty="0" err="1"/>
              <a:t>sequas</a:t>
            </a:r>
            <a:r>
              <a:rPr lang="en-GB" dirty="0"/>
              <a:t> int </a:t>
            </a:r>
            <a:r>
              <a:rPr lang="en-GB" dirty="0" err="1"/>
              <a:t>voluptatem</a:t>
            </a:r>
            <a:r>
              <a:rPr lang="en-GB" dirty="0"/>
              <a:t> </a:t>
            </a:r>
            <a:r>
              <a:rPr lang="en-GB" dirty="0" err="1"/>
              <a:t>ellabor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odicili</a:t>
            </a:r>
            <a:r>
              <a:rPr lang="en-GB" dirty="0"/>
              <a:t> </a:t>
            </a:r>
            <a:r>
              <a:rPr lang="en-GB" dirty="0" err="1"/>
              <a:t>stotat</a:t>
            </a:r>
            <a:r>
              <a:rPr lang="en-GB" dirty="0"/>
              <a:t> </a:t>
            </a:r>
            <a:r>
              <a:rPr lang="en-GB" dirty="0" err="1"/>
              <a:t>illa</a:t>
            </a:r>
            <a:r>
              <a:rPr lang="en-GB" dirty="0"/>
              <a:t> </a:t>
            </a:r>
            <a:r>
              <a:rPr lang="en-GB" dirty="0" err="1"/>
              <a:t>dolum</a:t>
            </a:r>
            <a:r>
              <a:rPr lang="en-GB" dirty="0"/>
              <a:t> </a:t>
            </a:r>
            <a:r>
              <a:rPr lang="en-GB" dirty="0" err="1"/>
              <a:t>facera</a:t>
            </a:r>
            <a:r>
              <a:rPr lang="en-GB" dirty="0"/>
              <a:t> </a:t>
            </a:r>
            <a:r>
              <a:rPr lang="en-GB" dirty="0" err="1"/>
              <a:t>vollessit</a:t>
            </a:r>
            <a:r>
              <a:rPr lang="en-GB" dirty="0"/>
              <a:t> </a:t>
            </a:r>
            <a:r>
              <a:rPr lang="en-GB" dirty="0" err="1"/>
              <a:t>invelendem</a:t>
            </a:r>
            <a:r>
              <a:rPr lang="en-GB" dirty="0"/>
              <a:t> </a:t>
            </a:r>
            <a:r>
              <a:rPr lang="en-GB" dirty="0" err="1"/>
              <a:t>quibus</a:t>
            </a:r>
            <a:r>
              <a:rPr lang="en-GB" dirty="0"/>
              <a:t> que </a:t>
            </a:r>
            <a:r>
              <a:rPr lang="en-GB" dirty="0" err="1"/>
              <a:t>plias</a:t>
            </a:r>
            <a:r>
              <a:rPr lang="en-GB" dirty="0"/>
              <a:t> </a:t>
            </a:r>
            <a:r>
              <a:rPr lang="en-GB" dirty="0" err="1"/>
              <a:t>simagni</a:t>
            </a:r>
            <a:r>
              <a:rPr lang="en-GB" dirty="0"/>
              <a:t> </a:t>
            </a:r>
            <a:r>
              <a:rPr lang="en-GB" dirty="0" err="1"/>
              <a:t>molutatur</a:t>
            </a:r>
            <a:r>
              <a:rPr lang="en-GB" dirty="0"/>
              <a:t> </a:t>
            </a:r>
            <a:r>
              <a:rPr lang="en-GB" dirty="0" err="1"/>
              <a:t>alique</a:t>
            </a:r>
            <a:r>
              <a:rPr lang="en-GB" dirty="0"/>
              <a:t> </a:t>
            </a:r>
            <a:r>
              <a:rPr lang="en-GB" dirty="0" err="1"/>
              <a:t>quas</a:t>
            </a:r>
            <a:r>
              <a:rPr lang="en-GB" dirty="0"/>
              <a:t> </a:t>
            </a:r>
            <a:r>
              <a:rPr lang="en-GB" dirty="0" err="1"/>
              <a:t>intecae</a:t>
            </a:r>
            <a:r>
              <a:rPr lang="en-GB" dirty="0"/>
              <a:t> </a:t>
            </a:r>
            <a:r>
              <a:rPr lang="en-GB" dirty="0" err="1"/>
              <a:t>mos</a:t>
            </a:r>
            <a:r>
              <a:rPr lang="en-GB" dirty="0"/>
              <a:t> </a:t>
            </a:r>
            <a:r>
              <a:rPr lang="en-GB" dirty="0" err="1"/>
              <a:t>quae</a:t>
            </a:r>
            <a:r>
              <a:rPr lang="en-GB" dirty="0"/>
              <a:t> </a:t>
            </a:r>
            <a:r>
              <a:rPr lang="en-GB" dirty="0" err="1"/>
              <a:t>conseque</a:t>
            </a:r>
            <a:r>
              <a:rPr lang="en-GB" dirty="0"/>
              <a:t> </a:t>
            </a:r>
            <a:r>
              <a:rPr lang="en-GB" dirty="0" err="1"/>
              <a:t>sunto</a:t>
            </a:r>
            <a:r>
              <a:rPr lang="en-GB" dirty="0"/>
              <a:t> </a:t>
            </a:r>
            <a:r>
              <a:rPr lang="en-GB" dirty="0" err="1"/>
              <a:t>el</a:t>
            </a:r>
            <a:r>
              <a:rPr lang="en-GB" dirty="0"/>
              <a:t> </a:t>
            </a:r>
            <a:r>
              <a:rPr lang="en-GB" dirty="0" err="1"/>
              <a:t>iliberi</a:t>
            </a:r>
            <a:r>
              <a:rPr lang="en-GB" dirty="0"/>
              <a:t> </a:t>
            </a:r>
            <a:r>
              <a:rPr lang="en-GB" dirty="0" err="1"/>
              <a:t>beriaspitis</a:t>
            </a:r>
            <a:r>
              <a:rPr lang="en-GB" dirty="0"/>
              <a:t> </a:t>
            </a:r>
            <a:r>
              <a:rPr lang="en-GB" dirty="0" err="1"/>
              <a:t>repercil</a:t>
            </a:r>
            <a:r>
              <a:rPr lang="en-GB" dirty="0"/>
              <a:t> </a:t>
            </a:r>
            <a:r>
              <a:rPr lang="en-GB" dirty="0" err="1"/>
              <a:t>esti</a:t>
            </a:r>
            <a:r>
              <a:rPr lang="en-GB" dirty="0"/>
              <a:t> </a:t>
            </a:r>
            <a:r>
              <a:rPr lang="en-GB" dirty="0" err="1"/>
              <a:t>natur</a:t>
            </a:r>
            <a:r>
              <a:rPr lang="en-GB" dirty="0"/>
              <a:t>.</a:t>
            </a:r>
            <a:endParaRPr lang="en-DK" dirty="0"/>
          </a:p>
        </p:txBody>
      </p:sp>
    </p:spTree>
    <p:extLst>
      <p:ext uri="{BB962C8B-B14F-4D97-AF65-F5344CB8AC3E}">
        <p14:creationId xmlns:p14="http://schemas.microsoft.com/office/powerpoint/2010/main" val="2675000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8C85E-3322-0B3F-668E-ED36E3A8DB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K" dirty="0"/>
              <a:t>Overskrift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6E2C866-3D6D-BCD0-EC05-0BC071E804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DK" dirty="0"/>
              <a:t>Brødtekst </a:t>
            </a:r>
            <a:r>
              <a:rPr lang="en-GB" dirty="0" err="1">
                <a:latin typeface="Manrope" pitchFamily="2" charset="0"/>
              </a:rPr>
              <a:t>eaquae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cus</a:t>
            </a:r>
            <a:r>
              <a:rPr lang="en-GB" dirty="0">
                <a:latin typeface="Manrope" pitchFamily="2" charset="0"/>
              </a:rPr>
              <a:t>, quo </a:t>
            </a:r>
            <a:r>
              <a:rPr lang="en-GB" dirty="0" err="1">
                <a:latin typeface="Manrope" pitchFamily="2" charset="0"/>
              </a:rPr>
              <a:t>volum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remped</a:t>
            </a:r>
            <a:r>
              <a:rPr lang="en-GB" dirty="0">
                <a:latin typeface="Manrope" pitchFamily="2" charset="0"/>
              </a:rPr>
              <a:t> que que </a:t>
            </a:r>
            <a:r>
              <a:rPr lang="en-GB" dirty="0" err="1">
                <a:latin typeface="Manrope" pitchFamily="2" charset="0"/>
              </a:rPr>
              <a:t>nonsecto</a:t>
            </a:r>
            <a:r>
              <a:rPr lang="en-GB" dirty="0">
                <a:latin typeface="Manrope" pitchFamily="2" charset="0"/>
              </a:rPr>
              <a:t> et, sit </a:t>
            </a:r>
            <a:r>
              <a:rPr lang="en-GB" dirty="0" err="1">
                <a:latin typeface="Manrope" pitchFamily="2" charset="0"/>
              </a:rPr>
              <a:t>occab</a:t>
            </a:r>
            <a:r>
              <a:rPr lang="en-GB" dirty="0">
                <a:latin typeface="Manrope" pitchFamily="2" charset="0"/>
              </a:rPr>
              <a:t> is sum </a:t>
            </a:r>
            <a:r>
              <a:rPr lang="en-GB" dirty="0" err="1">
                <a:latin typeface="Manrope" pitchFamily="2" charset="0"/>
              </a:rPr>
              <a:t>cullate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mporeperor</a:t>
            </a:r>
            <a:r>
              <a:rPr lang="en-GB" dirty="0">
                <a:latin typeface="Manrope" pitchFamily="2" charset="0"/>
              </a:rPr>
              <a:t> a </a:t>
            </a:r>
            <a:r>
              <a:rPr lang="en-GB" dirty="0" err="1">
                <a:latin typeface="Manrope" pitchFamily="2" charset="0"/>
              </a:rPr>
              <a:t>dolupta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voluptaqui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ditam</a:t>
            </a:r>
            <a:r>
              <a:rPr lang="en-GB" dirty="0">
                <a:latin typeface="Manrope" pitchFamily="2" charset="0"/>
              </a:rPr>
              <a:t>, </a:t>
            </a:r>
            <a:r>
              <a:rPr lang="en-GB" dirty="0" err="1">
                <a:latin typeface="Manrope" pitchFamily="2" charset="0"/>
              </a:rPr>
              <a:t>nonsercia</a:t>
            </a:r>
            <a:r>
              <a:rPr lang="en-GB" dirty="0">
                <a:latin typeface="Manrope" pitchFamily="2" charset="0"/>
              </a:rPr>
              <a:t> qui </a:t>
            </a:r>
            <a:r>
              <a:rPr lang="en-GB" dirty="0" err="1">
                <a:latin typeface="Manrope" pitchFamily="2" charset="0"/>
              </a:rPr>
              <a:t>dendametur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sequiamet</a:t>
            </a:r>
            <a:r>
              <a:rPr lang="en-GB" dirty="0">
                <a:latin typeface="Manrope" pitchFamily="2" charset="0"/>
              </a:rPr>
              <a:t> licit qui </a:t>
            </a:r>
            <a:r>
              <a:rPr lang="en-GB" dirty="0" err="1">
                <a:latin typeface="Manrope" pitchFamily="2" charset="0"/>
              </a:rPr>
              <a:t>ut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lauditinci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dipisi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cus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adigendicab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inis</a:t>
            </a:r>
            <a:r>
              <a:rPr lang="en-GB" dirty="0">
                <a:latin typeface="Manrope" pitchFamily="2" charset="0"/>
              </a:rPr>
              <a:t> il </a:t>
            </a:r>
            <a:r>
              <a:rPr lang="en-GB" dirty="0" err="1">
                <a:latin typeface="Manrope" pitchFamily="2" charset="0"/>
              </a:rPr>
              <a:t>invenis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aut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ut</a:t>
            </a:r>
            <a:r>
              <a:rPr lang="en-GB" dirty="0">
                <a:latin typeface="Manrope" pitchFamily="2" charset="0"/>
              </a:rPr>
              <a:t> maximus.</a:t>
            </a:r>
          </a:p>
          <a:p>
            <a:pPr marL="0" indent="0">
              <a:buNone/>
            </a:pPr>
            <a:r>
              <a:rPr lang="en-GB" b="1" dirty="0" err="1">
                <a:latin typeface="+mj-lt"/>
              </a:rPr>
              <a:t>Mellemrubrik</a:t>
            </a:r>
            <a:endParaRPr lang="en-GB" b="1" dirty="0">
              <a:latin typeface="+mj-lt"/>
            </a:endParaRPr>
          </a:p>
          <a:p>
            <a:pPr marL="0" indent="0">
              <a:buNone/>
            </a:pPr>
            <a:r>
              <a:rPr lang="en-GB" dirty="0" err="1"/>
              <a:t>Xima</a:t>
            </a:r>
            <a:r>
              <a:rPr lang="en-GB" dirty="0"/>
              <a:t> </a:t>
            </a:r>
            <a:r>
              <a:rPr lang="en-GB" dirty="0" err="1"/>
              <a:t>voluptatus</a:t>
            </a:r>
            <a:r>
              <a:rPr lang="en-GB" dirty="0"/>
              <a:t>, </a:t>
            </a:r>
            <a:r>
              <a:rPr lang="en-GB" dirty="0" err="1"/>
              <a:t>sequas</a:t>
            </a:r>
            <a:r>
              <a:rPr lang="en-GB" dirty="0"/>
              <a:t> int </a:t>
            </a:r>
            <a:r>
              <a:rPr lang="en-GB" dirty="0" err="1"/>
              <a:t>voluptatem</a:t>
            </a:r>
            <a:r>
              <a:rPr lang="en-GB" dirty="0"/>
              <a:t> </a:t>
            </a:r>
            <a:r>
              <a:rPr lang="en-GB" dirty="0" err="1"/>
              <a:t>ellabor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odicili</a:t>
            </a:r>
            <a:r>
              <a:rPr lang="en-GB" dirty="0"/>
              <a:t> </a:t>
            </a:r>
            <a:r>
              <a:rPr lang="en-GB" dirty="0" err="1"/>
              <a:t>stotat</a:t>
            </a:r>
            <a:r>
              <a:rPr lang="en-GB" dirty="0"/>
              <a:t> </a:t>
            </a:r>
            <a:r>
              <a:rPr lang="en-GB" dirty="0" err="1"/>
              <a:t>illa</a:t>
            </a:r>
            <a:r>
              <a:rPr lang="en-GB" dirty="0"/>
              <a:t> </a:t>
            </a:r>
            <a:r>
              <a:rPr lang="en-GB" dirty="0" err="1"/>
              <a:t>dolum</a:t>
            </a:r>
            <a:r>
              <a:rPr lang="en-GB" dirty="0"/>
              <a:t> </a:t>
            </a:r>
            <a:r>
              <a:rPr lang="en-GB" dirty="0" err="1"/>
              <a:t>facera</a:t>
            </a:r>
            <a:r>
              <a:rPr lang="en-GB" dirty="0"/>
              <a:t> </a:t>
            </a:r>
            <a:r>
              <a:rPr lang="en-GB" dirty="0" err="1"/>
              <a:t>vollessit</a:t>
            </a:r>
            <a:r>
              <a:rPr lang="en-GB" dirty="0"/>
              <a:t> </a:t>
            </a:r>
            <a:r>
              <a:rPr lang="en-GB" dirty="0" err="1"/>
              <a:t>invelendem</a:t>
            </a:r>
            <a:r>
              <a:rPr lang="en-GB" dirty="0"/>
              <a:t> </a:t>
            </a:r>
            <a:r>
              <a:rPr lang="en-GB" dirty="0" err="1"/>
              <a:t>quibus</a:t>
            </a:r>
            <a:r>
              <a:rPr lang="en-GB" dirty="0"/>
              <a:t> que </a:t>
            </a:r>
            <a:r>
              <a:rPr lang="en-GB" dirty="0" err="1"/>
              <a:t>plias</a:t>
            </a:r>
            <a:r>
              <a:rPr lang="en-GB" dirty="0"/>
              <a:t> </a:t>
            </a:r>
            <a:r>
              <a:rPr lang="en-GB" dirty="0" err="1"/>
              <a:t>simagni</a:t>
            </a:r>
            <a:r>
              <a:rPr lang="en-GB" dirty="0"/>
              <a:t> </a:t>
            </a:r>
            <a:r>
              <a:rPr lang="en-GB" dirty="0" err="1"/>
              <a:t>molutatur</a:t>
            </a:r>
            <a:r>
              <a:rPr lang="en-GB" dirty="0"/>
              <a:t> </a:t>
            </a:r>
            <a:r>
              <a:rPr lang="en-GB" dirty="0" err="1"/>
              <a:t>alique</a:t>
            </a:r>
            <a:r>
              <a:rPr lang="en-GB" dirty="0"/>
              <a:t> </a:t>
            </a:r>
            <a:r>
              <a:rPr lang="en-GB" dirty="0" err="1"/>
              <a:t>quas</a:t>
            </a:r>
            <a:r>
              <a:rPr lang="en-GB" dirty="0"/>
              <a:t> </a:t>
            </a:r>
            <a:r>
              <a:rPr lang="en-GB" dirty="0" err="1"/>
              <a:t>intecae</a:t>
            </a:r>
            <a:r>
              <a:rPr lang="en-GB" dirty="0"/>
              <a:t> </a:t>
            </a:r>
            <a:r>
              <a:rPr lang="en-GB" dirty="0" err="1"/>
              <a:t>mos</a:t>
            </a:r>
            <a:r>
              <a:rPr lang="en-GB" dirty="0"/>
              <a:t> </a:t>
            </a:r>
            <a:r>
              <a:rPr lang="en-GB" dirty="0" err="1"/>
              <a:t>quae</a:t>
            </a:r>
            <a:r>
              <a:rPr lang="en-GB" dirty="0"/>
              <a:t> </a:t>
            </a:r>
            <a:r>
              <a:rPr lang="en-GB" dirty="0" err="1"/>
              <a:t>conseque</a:t>
            </a:r>
            <a:r>
              <a:rPr lang="en-GB" dirty="0"/>
              <a:t> </a:t>
            </a:r>
            <a:r>
              <a:rPr lang="en-GB" dirty="0" err="1"/>
              <a:t>sunto</a:t>
            </a:r>
            <a:r>
              <a:rPr lang="en-GB" dirty="0"/>
              <a:t> </a:t>
            </a:r>
            <a:r>
              <a:rPr lang="en-GB" dirty="0" err="1"/>
              <a:t>el</a:t>
            </a:r>
            <a:r>
              <a:rPr lang="en-GB" dirty="0"/>
              <a:t> </a:t>
            </a:r>
            <a:r>
              <a:rPr lang="en-GB" dirty="0" err="1"/>
              <a:t>iliberi</a:t>
            </a:r>
            <a:r>
              <a:rPr lang="en-GB" dirty="0"/>
              <a:t> </a:t>
            </a:r>
            <a:r>
              <a:rPr lang="en-GB" dirty="0" err="1"/>
              <a:t>beriaspitis</a:t>
            </a:r>
            <a:r>
              <a:rPr lang="en-GB" dirty="0"/>
              <a:t> </a:t>
            </a:r>
            <a:r>
              <a:rPr lang="en-GB" dirty="0" err="1"/>
              <a:t>repercil</a:t>
            </a:r>
            <a:r>
              <a:rPr lang="en-GB" dirty="0"/>
              <a:t> </a:t>
            </a:r>
            <a:r>
              <a:rPr lang="en-GB" dirty="0" err="1"/>
              <a:t>esti</a:t>
            </a:r>
            <a:r>
              <a:rPr lang="en-GB" dirty="0"/>
              <a:t> </a:t>
            </a:r>
            <a:r>
              <a:rPr lang="en-GB" dirty="0" err="1"/>
              <a:t>natur</a:t>
            </a:r>
            <a:r>
              <a:rPr lang="en-GB" dirty="0"/>
              <a:t>.</a:t>
            </a:r>
          </a:p>
          <a:p>
            <a:r>
              <a:rPr lang="en-GB" dirty="0" err="1"/>
              <a:t>Punkt</a:t>
            </a:r>
            <a:r>
              <a:rPr lang="en-GB" dirty="0"/>
              <a:t> 1</a:t>
            </a:r>
          </a:p>
          <a:p>
            <a:r>
              <a:rPr lang="en-GB" dirty="0" err="1"/>
              <a:t>Punkt</a:t>
            </a:r>
            <a:r>
              <a:rPr lang="en-GB" dirty="0"/>
              <a:t> 2</a:t>
            </a:r>
            <a:endParaRPr lang="en-DK" dirty="0"/>
          </a:p>
        </p:txBody>
      </p:sp>
    </p:spTree>
    <p:extLst>
      <p:ext uri="{BB962C8B-B14F-4D97-AF65-F5344CB8AC3E}">
        <p14:creationId xmlns:p14="http://schemas.microsoft.com/office/powerpoint/2010/main" val="3079150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8C85E-3322-0B3F-668E-ED36E3A8DB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K" dirty="0"/>
              <a:t>Overskrift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6E2C866-3D6D-BCD0-EC05-0BC071E804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DK" dirty="0"/>
              <a:t>Brødtekst </a:t>
            </a:r>
            <a:r>
              <a:rPr lang="en-GB" dirty="0" err="1">
                <a:latin typeface="Manrope" pitchFamily="2" charset="0"/>
              </a:rPr>
              <a:t>eaquae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cus</a:t>
            </a:r>
            <a:r>
              <a:rPr lang="en-GB" dirty="0">
                <a:latin typeface="Manrope" pitchFamily="2" charset="0"/>
              </a:rPr>
              <a:t>, quo </a:t>
            </a:r>
            <a:r>
              <a:rPr lang="en-GB" dirty="0" err="1">
                <a:latin typeface="Manrope" pitchFamily="2" charset="0"/>
              </a:rPr>
              <a:t>volum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remped</a:t>
            </a:r>
            <a:r>
              <a:rPr lang="en-GB" dirty="0">
                <a:latin typeface="Manrope" pitchFamily="2" charset="0"/>
              </a:rPr>
              <a:t> que que </a:t>
            </a:r>
            <a:r>
              <a:rPr lang="en-GB" dirty="0" err="1">
                <a:latin typeface="Manrope" pitchFamily="2" charset="0"/>
              </a:rPr>
              <a:t>nonsecto</a:t>
            </a:r>
            <a:r>
              <a:rPr lang="en-GB" dirty="0">
                <a:latin typeface="Manrope" pitchFamily="2" charset="0"/>
              </a:rPr>
              <a:t> et, sit </a:t>
            </a:r>
            <a:r>
              <a:rPr lang="en-GB" dirty="0" err="1">
                <a:latin typeface="Manrope" pitchFamily="2" charset="0"/>
              </a:rPr>
              <a:t>occab</a:t>
            </a:r>
            <a:r>
              <a:rPr lang="en-GB" dirty="0">
                <a:latin typeface="Manrope" pitchFamily="2" charset="0"/>
              </a:rPr>
              <a:t> is sum </a:t>
            </a:r>
            <a:r>
              <a:rPr lang="en-GB" dirty="0" err="1">
                <a:latin typeface="Manrope" pitchFamily="2" charset="0"/>
              </a:rPr>
              <a:t>cullate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mporeperor</a:t>
            </a:r>
            <a:r>
              <a:rPr lang="en-GB" dirty="0">
                <a:latin typeface="Manrope" pitchFamily="2" charset="0"/>
              </a:rPr>
              <a:t> a </a:t>
            </a:r>
            <a:r>
              <a:rPr lang="en-GB" dirty="0" err="1">
                <a:latin typeface="Manrope" pitchFamily="2" charset="0"/>
              </a:rPr>
              <a:t>dolupta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voluptaqui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ditam</a:t>
            </a:r>
            <a:r>
              <a:rPr lang="en-GB" dirty="0">
                <a:latin typeface="Manrope" pitchFamily="2" charset="0"/>
              </a:rPr>
              <a:t>, </a:t>
            </a:r>
            <a:r>
              <a:rPr lang="en-GB" dirty="0" err="1">
                <a:latin typeface="Manrope" pitchFamily="2" charset="0"/>
              </a:rPr>
              <a:t>nonsercia</a:t>
            </a:r>
            <a:r>
              <a:rPr lang="en-GB" dirty="0">
                <a:latin typeface="Manrope" pitchFamily="2" charset="0"/>
              </a:rPr>
              <a:t> qui </a:t>
            </a:r>
            <a:r>
              <a:rPr lang="en-GB" dirty="0" err="1">
                <a:latin typeface="Manrope" pitchFamily="2" charset="0"/>
              </a:rPr>
              <a:t>dendametur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sequiamet</a:t>
            </a:r>
            <a:r>
              <a:rPr lang="en-GB" dirty="0">
                <a:latin typeface="Manrope" pitchFamily="2" charset="0"/>
              </a:rPr>
              <a:t> licit qui </a:t>
            </a:r>
            <a:r>
              <a:rPr lang="en-GB" dirty="0" err="1">
                <a:latin typeface="Manrope" pitchFamily="2" charset="0"/>
              </a:rPr>
              <a:t>ut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lauditinci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dipisi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cus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adigendicab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inis</a:t>
            </a:r>
            <a:r>
              <a:rPr lang="en-GB" dirty="0">
                <a:latin typeface="Manrope" pitchFamily="2" charset="0"/>
              </a:rPr>
              <a:t> il </a:t>
            </a:r>
            <a:r>
              <a:rPr lang="en-GB" dirty="0" err="1">
                <a:latin typeface="Manrope" pitchFamily="2" charset="0"/>
              </a:rPr>
              <a:t>invenis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aut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ut</a:t>
            </a:r>
            <a:r>
              <a:rPr lang="en-GB" dirty="0">
                <a:latin typeface="Manrope" pitchFamily="2" charset="0"/>
              </a:rPr>
              <a:t> maximus.</a:t>
            </a:r>
          </a:p>
          <a:p>
            <a:pPr marL="0" indent="0">
              <a:buNone/>
            </a:pPr>
            <a:r>
              <a:rPr lang="en-GB" b="1" dirty="0" err="1">
                <a:latin typeface="+mj-lt"/>
              </a:rPr>
              <a:t>Mellemrubrik</a:t>
            </a:r>
            <a:endParaRPr lang="en-GB" b="1" dirty="0">
              <a:latin typeface="+mj-lt"/>
            </a:endParaRPr>
          </a:p>
          <a:p>
            <a:pPr marL="0" indent="0">
              <a:buNone/>
            </a:pPr>
            <a:r>
              <a:rPr lang="en-GB" dirty="0" err="1"/>
              <a:t>Xima</a:t>
            </a:r>
            <a:r>
              <a:rPr lang="en-GB" dirty="0"/>
              <a:t> </a:t>
            </a:r>
            <a:r>
              <a:rPr lang="en-GB" dirty="0" err="1"/>
              <a:t>voluptatus</a:t>
            </a:r>
            <a:r>
              <a:rPr lang="en-GB" dirty="0"/>
              <a:t>, </a:t>
            </a:r>
            <a:r>
              <a:rPr lang="en-GB" dirty="0" err="1"/>
              <a:t>sequas</a:t>
            </a:r>
            <a:r>
              <a:rPr lang="en-GB" dirty="0"/>
              <a:t> int </a:t>
            </a:r>
            <a:r>
              <a:rPr lang="en-GB" dirty="0" err="1"/>
              <a:t>voluptatem</a:t>
            </a:r>
            <a:r>
              <a:rPr lang="en-GB" dirty="0"/>
              <a:t> </a:t>
            </a:r>
            <a:r>
              <a:rPr lang="en-GB" dirty="0" err="1"/>
              <a:t>ellabor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odicili</a:t>
            </a:r>
            <a:r>
              <a:rPr lang="en-GB" dirty="0"/>
              <a:t> </a:t>
            </a:r>
            <a:r>
              <a:rPr lang="en-GB" dirty="0" err="1"/>
              <a:t>stotat</a:t>
            </a:r>
            <a:r>
              <a:rPr lang="en-GB" dirty="0"/>
              <a:t> </a:t>
            </a:r>
            <a:r>
              <a:rPr lang="en-GB" dirty="0" err="1"/>
              <a:t>illa</a:t>
            </a:r>
            <a:r>
              <a:rPr lang="en-GB" dirty="0"/>
              <a:t> </a:t>
            </a:r>
            <a:r>
              <a:rPr lang="en-GB" dirty="0" err="1"/>
              <a:t>dolum</a:t>
            </a:r>
            <a:r>
              <a:rPr lang="en-GB" dirty="0"/>
              <a:t> </a:t>
            </a:r>
            <a:r>
              <a:rPr lang="en-GB" dirty="0" err="1"/>
              <a:t>facera</a:t>
            </a:r>
            <a:r>
              <a:rPr lang="en-GB" dirty="0"/>
              <a:t> </a:t>
            </a:r>
            <a:r>
              <a:rPr lang="en-GB" dirty="0" err="1"/>
              <a:t>vollessit</a:t>
            </a:r>
            <a:r>
              <a:rPr lang="en-GB" dirty="0"/>
              <a:t> </a:t>
            </a:r>
            <a:r>
              <a:rPr lang="en-GB" dirty="0" err="1"/>
              <a:t>invelendem</a:t>
            </a:r>
            <a:r>
              <a:rPr lang="en-GB" dirty="0"/>
              <a:t> </a:t>
            </a:r>
            <a:r>
              <a:rPr lang="en-GB" dirty="0" err="1"/>
              <a:t>quibus</a:t>
            </a:r>
            <a:r>
              <a:rPr lang="en-GB" dirty="0"/>
              <a:t> que </a:t>
            </a:r>
            <a:r>
              <a:rPr lang="en-GB" dirty="0" err="1"/>
              <a:t>plias</a:t>
            </a:r>
            <a:r>
              <a:rPr lang="en-GB" dirty="0"/>
              <a:t> </a:t>
            </a:r>
            <a:r>
              <a:rPr lang="en-GB" dirty="0" err="1"/>
              <a:t>simagni</a:t>
            </a:r>
            <a:r>
              <a:rPr lang="en-GB" dirty="0"/>
              <a:t> </a:t>
            </a:r>
            <a:r>
              <a:rPr lang="en-GB" dirty="0" err="1"/>
              <a:t>molutatur</a:t>
            </a:r>
            <a:r>
              <a:rPr lang="en-GB" dirty="0"/>
              <a:t> </a:t>
            </a:r>
            <a:r>
              <a:rPr lang="en-GB" dirty="0" err="1"/>
              <a:t>alique</a:t>
            </a:r>
            <a:r>
              <a:rPr lang="en-GB" dirty="0"/>
              <a:t> </a:t>
            </a:r>
            <a:r>
              <a:rPr lang="en-GB" dirty="0" err="1"/>
              <a:t>quas</a:t>
            </a:r>
            <a:r>
              <a:rPr lang="en-GB" dirty="0"/>
              <a:t> </a:t>
            </a:r>
            <a:r>
              <a:rPr lang="en-GB" dirty="0" err="1"/>
              <a:t>intecae</a:t>
            </a:r>
            <a:r>
              <a:rPr lang="en-GB" dirty="0"/>
              <a:t> </a:t>
            </a:r>
            <a:r>
              <a:rPr lang="en-GB" dirty="0" err="1"/>
              <a:t>mos</a:t>
            </a:r>
            <a:r>
              <a:rPr lang="en-GB" dirty="0"/>
              <a:t> </a:t>
            </a:r>
            <a:r>
              <a:rPr lang="en-GB" dirty="0" err="1"/>
              <a:t>quae</a:t>
            </a:r>
            <a:r>
              <a:rPr lang="en-GB" dirty="0"/>
              <a:t> </a:t>
            </a:r>
            <a:r>
              <a:rPr lang="en-GB" dirty="0" err="1"/>
              <a:t>conseque</a:t>
            </a:r>
            <a:r>
              <a:rPr lang="en-GB" dirty="0"/>
              <a:t> </a:t>
            </a:r>
            <a:r>
              <a:rPr lang="en-GB" dirty="0" err="1"/>
              <a:t>sunto</a:t>
            </a:r>
            <a:r>
              <a:rPr lang="en-GB" dirty="0"/>
              <a:t> </a:t>
            </a:r>
            <a:r>
              <a:rPr lang="en-GB" dirty="0" err="1"/>
              <a:t>el</a:t>
            </a:r>
            <a:r>
              <a:rPr lang="en-GB" dirty="0"/>
              <a:t> </a:t>
            </a:r>
            <a:r>
              <a:rPr lang="en-GB" dirty="0" err="1"/>
              <a:t>iliberi</a:t>
            </a:r>
            <a:r>
              <a:rPr lang="en-GB" dirty="0"/>
              <a:t> </a:t>
            </a:r>
            <a:r>
              <a:rPr lang="en-GB" dirty="0" err="1"/>
              <a:t>beriaspitis</a:t>
            </a:r>
            <a:r>
              <a:rPr lang="en-GB" dirty="0"/>
              <a:t> </a:t>
            </a:r>
            <a:r>
              <a:rPr lang="en-GB" dirty="0" err="1"/>
              <a:t>repercil</a:t>
            </a:r>
            <a:r>
              <a:rPr lang="en-GB" dirty="0"/>
              <a:t> </a:t>
            </a:r>
            <a:r>
              <a:rPr lang="en-GB" dirty="0" err="1"/>
              <a:t>esti</a:t>
            </a:r>
            <a:r>
              <a:rPr lang="en-GB" dirty="0"/>
              <a:t> </a:t>
            </a:r>
            <a:r>
              <a:rPr lang="en-GB" dirty="0" err="1"/>
              <a:t>natur</a:t>
            </a:r>
            <a:r>
              <a:rPr lang="en-GB" dirty="0"/>
              <a:t>.</a:t>
            </a:r>
          </a:p>
          <a:p>
            <a:r>
              <a:rPr lang="en-GB" dirty="0" err="1"/>
              <a:t>Punkt</a:t>
            </a:r>
            <a:r>
              <a:rPr lang="en-GB" dirty="0"/>
              <a:t> 1</a:t>
            </a:r>
          </a:p>
          <a:p>
            <a:r>
              <a:rPr lang="en-GB" dirty="0" err="1"/>
              <a:t>Punkt</a:t>
            </a:r>
            <a:r>
              <a:rPr lang="en-GB" dirty="0"/>
              <a:t> 2</a:t>
            </a:r>
            <a:endParaRPr lang="en-DK" dirty="0"/>
          </a:p>
        </p:txBody>
      </p:sp>
    </p:spTree>
    <p:extLst>
      <p:ext uri="{BB962C8B-B14F-4D97-AF65-F5344CB8AC3E}">
        <p14:creationId xmlns:p14="http://schemas.microsoft.com/office/powerpoint/2010/main" val="706557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798680-C64F-830E-3AC0-64969F629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K" dirty="0"/>
              <a:t>Overskrift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79B4AD7-C82C-7532-FF3F-3A1803E1EE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DK" dirty="0"/>
              <a:t>Brødtekst </a:t>
            </a:r>
            <a:r>
              <a:rPr lang="en-GB" dirty="0" err="1">
                <a:latin typeface="Manrope" pitchFamily="2" charset="0"/>
              </a:rPr>
              <a:t>eaquae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cus</a:t>
            </a:r>
            <a:r>
              <a:rPr lang="en-GB" dirty="0">
                <a:latin typeface="Manrope" pitchFamily="2" charset="0"/>
              </a:rPr>
              <a:t>, quo </a:t>
            </a:r>
            <a:r>
              <a:rPr lang="en-GB" dirty="0" err="1">
                <a:latin typeface="Manrope" pitchFamily="2" charset="0"/>
              </a:rPr>
              <a:t>volum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remped</a:t>
            </a:r>
            <a:r>
              <a:rPr lang="en-GB" dirty="0">
                <a:latin typeface="Manrope" pitchFamily="2" charset="0"/>
              </a:rPr>
              <a:t> que que </a:t>
            </a:r>
            <a:r>
              <a:rPr lang="en-GB" dirty="0" err="1">
                <a:latin typeface="Manrope" pitchFamily="2" charset="0"/>
              </a:rPr>
              <a:t>nonsecto</a:t>
            </a:r>
            <a:r>
              <a:rPr lang="en-GB" dirty="0">
                <a:latin typeface="Manrope" pitchFamily="2" charset="0"/>
              </a:rPr>
              <a:t> et, sit </a:t>
            </a:r>
            <a:r>
              <a:rPr lang="en-GB" dirty="0" err="1">
                <a:latin typeface="Manrope" pitchFamily="2" charset="0"/>
              </a:rPr>
              <a:t>occab</a:t>
            </a:r>
            <a:r>
              <a:rPr lang="en-GB" dirty="0">
                <a:latin typeface="Manrope" pitchFamily="2" charset="0"/>
              </a:rPr>
              <a:t> is sum </a:t>
            </a:r>
            <a:r>
              <a:rPr lang="en-GB" dirty="0" err="1">
                <a:latin typeface="Manrope" pitchFamily="2" charset="0"/>
              </a:rPr>
              <a:t>cullate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mporeperor</a:t>
            </a:r>
            <a:r>
              <a:rPr lang="en-GB" dirty="0">
                <a:latin typeface="Manrope" pitchFamily="2" charset="0"/>
              </a:rPr>
              <a:t> a </a:t>
            </a:r>
            <a:r>
              <a:rPr lang="en-GB" dirty="0" err="1">
                <a:latin typeface="Manrope" pitchFamily="2" charset="0"/>
              </a:rPr>
              <a:t>dolupta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voluptaqui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ditam</a:t>
            </a:r>
            <a:r>
              <a:rPr lang="en-GB" dirty="0">
                <a:latin typeface="Manrope" pitchFamily="2" charset="0"/>
              </a:rPr>
              <a:t>, </a:t>
            </a:r>
            <a:r>
              <a:rPr lang="en-GB" dirty="0" err="1">
                <a:latin typeface="Manrope" pitchFamily="2" charset="0"/>
              </a:rPr>
              <a:t>nonsercia</a:t>
            </a:r>
            <a:r>
              <a:rPr lang="en-GB" dirty="0">
                <a:latin typeface="Manrope" pitchFamily="2" charset="0"/>
              </a:rPr>
              <a:t> qui </a:t>
            </a:r>
            <a:r>
              <a:rPr lang="en-GB" dirty="0" err="1">
                <a:latin typeface="Manrope" pitchFamily="2" charset="0"/>
              </a:rPr>
              <a:t>dendametur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sequiamet</a:t>
            </a:r>
            <a:r>
              <a:rPr lang="en-GB" dirty="0">
                <a:latin typeface="Manrope" pitchFamily="2" charset="0"/>
              </a:rPr>
              <a:t> licit qui </a:t>
            </a:r>
            <a:r>
              <a:rPr lang="en-GB" dirty="0" err="1">
                <a:latin typeface="Manrope" pitchFamily="2" charset="0"/>
              </a:rPr>
              <a:t>ut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lauditinci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dipisi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cus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adigendicab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inis</a:t>
            </a:r>
            <a:r>
              <a:rPr lang="en-GB" dirty="0">
                <a:latin typeface="Manrope" pitchFamily="2" charset="0"/>
              </a:rPr>
              <a:t> il </a:t>
            </a:r>
            <a:r>
              <a:rPr lang="en-GB" dirty="0" err="1">
                <a:latin typeface="Manrope" pitchFamily="2" charset="0"/>
              </a:rPr>
              <a:t>invenis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aut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ut</a:t>
            </a:r>
            <a:r>
              <a:rPr lang="en-GB" dirty="0">
                <a:latin typeface="Manrope" pitchFamily="2" charset="0"/>
              </a:rPr>
              <a:t> maximus.</a:t>
            </a:r>
          </a:p>
          <a:p>
            <a:pPr marL="0" indent="0">
              <a:buNone/>
            </a:pPr>
            <a:r>
              <a:rPr lang="en-GB" b="1" dirty="0" err="1">
                <a:latin typeface="+mj-lt"/>
              </a:rPr>
              <a:t>Mellemrubrik</a:t>
            </a:r>
            <a:endParaRPr lang="en-GB" b="1" dirty="0">
              <a:latin typeface="+mj-lt"/>
            </a:endParaRPr>
          </a:p>
          <a:p>
            <a:pPr marL="0" indent="0">
              <a:buNone/>
            </a:pPr>
            <a:r>
              <a:rPr lang="en-GB" dirty="0" err="1"/>
              <a:t>Xima</a:t>
            </a:r>
            <a:r>
              <a:rPr lang="en-GB" dirty="0"/>
              <a:t> </a:t>
            </a:r>
            <a:r>
              <a:rPr lang="en-GB" dirty="0" err="1"/>
              <a:t>voluptatus</a:t>
            </a:r>
            <a:r>
              <a:rPr lang="en-GB" dirty="0"/>
              <a:t>, </a:t>
            </a:r>
            <a:r>
              <a:rPr lang="en-GB" dirty="0" err="1"/>
              <a:t>sequas</a:t>
            </a:r>
            <a:r>
              <a:rPr lang="en-GB" dirty="0"/>
              <a:t> int </a:t>
            </a:r>
            <a:r>
              <a:rPr lang="en-GB" dirty="0" err="1"/>
              <a:t>voluptatem</a:t>
            </a:r>
            <a:r>
              <a:rPr lang="en-GB" dirty="0"/>
              <a:t> </a:t>
            </a:r>
            <a:r>
              <a:rPr lang="en-GB" dirty="0" err="1"/>
              <a:t>ellabor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odicili</a:t>
            </a:r>
            <a:r>
              <a:rPr lang="en-GB" dirty="0"/>
              <a:t> </a:t>
            </a:r>
            <a:r>
              <a:rPr lang="en-GB" dirty="0" err="1"/>
              <a:t>stotat</a:t>
            </a:r>
            <a:r>
              <a:rPr lang="en-GB" dirty="0"/>
              <a:t> </a:t>
            </a:r>
            <a:r>
              <a:rPr lang="en-GB" dirty="0" err="1"/>
              <a:t>illa</a:t>
            </a:r>
            <a:r>
              <a:rPr lang="en-GB" dirty="0"/>
              <a:t> </a:t>
            </a:r>
            <a:r>
              <a:rPr lang="en-GB" dirty="0" err="1"/>
              <a:t>dolum</a:t>
            </a:r>
            <a:r>
              <a:rPr lang="en-GB" dirty="0"/>
              <a:t> </a:t>
            </a:r>
            <a:r>
              <a:rPr lang="en-GB" dirty="0" err="1"/>
              <a:t>facera</a:t>
            </a:r>
            <a:r>
              <a:rPr lang="en-GB" dirty="0"/>
              <a:t> </a:t>
            </a:r>
            <a:r>
              <a:rPr lang="en-GB" dirty="0" err="1"/>
              <a:t>vollessit</a:t>
            </a:r>
            <a:r>
              <a:rPr lang="en-GB" dirty="0"/>
              <a:t> </a:t>
            </a:r>
            <a:r>
              <a:rPr lang="en-GB" dirty="0" err="1"/>
              <a:t>invelendem</a:t>
            </a:r>
            <a:r>
              <a:rPr lang="en-GB" dirty="0"/>
              <a:t> </a:t>
            </a:r>
            <a:r>
              <a:rPr lang="en-GB" dirty="0" err="1"/>
              <a:t>quibus</a:t>
            </a:r>
            <a:r>
              <a:rPr lang="en-GB" dirty="0"/>
              <a:t> que </a:t>
            </a:r>
            <a:r>
              <a:rPr lang="en-GB" dirty="0" err="1"/>
              <a:t>plias</a:t>
            </a:r>
            <a:r>
              <a:rPr lang="en-GB" dirty="0"/>
              <a:t> </a:t>
            </a:r>
            <a:r>
              <a:rPr lang="en-GB" dirty="0" err="1"/>
              <a:t>simagni</a:t>
            </a:r>
            <a:r>
              <a:rPr lang="en-GB" dirty="0"/>
              <a:t> </a:t>
            </a:r>
            <a:r>
              <a:rPr lang="en-GB" dirty="0" err="1"/>
              <a:t>molutatur</a:t>
            </a:r>
            <a:r>
              <a:rPr lang="en-GB" dirty="0"/>
              <a:t> </a:t>
            </a:r>
            <a:r>
              <a:rPr lang="en-GB" dirty="0" err="1"/>
              <a:t>alique</a:t>
            </a:r>
            <a:r>
              <a:rPr lang="en-GB" dirty="0"/>
              <a:t> </a:t>
            </a:r>
            <a:r>
              <a:rPr lang="en-GB" dirty="0" err="1"/>
              <a:t>quas</a:t>
            </a:r>
            <a:r>
              <a:rPr lang="en-GB" dirty="0"/>
              <a:t> </a:t>
            </a:r>
            <a:r>
              <a:rPr lang="en-GB" dirty="0" err="1"/>
              <a:t>intecae</a:t>
            </a:r>
            <a:r>
              <a:rPr lang="en-GB" dirty="0"/>
              <a:t> </a:t>
            </a:r>
            <a:r>
              <a:rPr lang="en-GB" dirty="0" err="1"/>
              <a:t>mos</a:t>
            </a:r>
            <a:r>
              <a:rPr lang="en-GB" dirty="0"/>
              <a:t> </a:t>
            </a:r>
            <a:r>
              <a:rPr lang="en-GB" dirty="0" err="1"/>
              <a:t>quae</a:t>
            </a:r>
            <a:r>
              <a:rPr lang="en-GB" dirty="0"/>
              <a:t> </a:t>
            </a:r>
            <a:r>
              <a:rPr lang="en-GB" dirty="0" err="1"/>
              <a:t>conseque</a:t>
            </a:r>
            <a:r>
              <a:rPr lang="en-GB" dirty="0"/>
              <a:t> </a:t>
            </a:r>
            <a:r>
              <a:rPr lang="en-GB" dirty="0" err="1"/>
              <a:t>sunto</a:t>
            </a:r>
            <a:r>
              <a:rPr lang="en-GB" dirty="0"/>
              <a:t> </a:t>
            </a:r>
            <a:r>
              <a:rPr lang="en-GB" dirty="0" err="1"/>
              <a:t>el</a:t>
            </a:r>
            <a:r>
              <a:rPr lang="en-GB" dirty="0"/>
              <a:t> </a:t>
            </a:r>
            <a:r>
              <a:rPr lang="en-GB" dirty="0" err="1"/>
              <a:t>iliberi</a:t>
            </a:r>
            <a:r>
              <a:rPr lang="en-GB" dirty="0"/>
              <a:t> </a:t>
            </a:r>
            <a:r>
              <a:rPr lang="en-GB" dirty="0" err="1"/>
              <a:t>beriaspitis</a:t>
            </a:r>
            <a:r>
              <a:rPr lang="en-GB" dirty="0"/>
              <a:t> </a:t>
            </a:r>
            <a:r>
              <a:rPr lang="en-GB" dirty="0" err="1"/>
              <a:t>repercil</a:t>
            </a:r>
            <a:r>
              <a:rPr lang="en-GB" dirty="0"/>
              <a:t> </a:t>
            </a:r>
            <a:r>
              <a:rPr lang="en-GB" dirty="0" err="1"/>
              <a:t>esti</a:t>
            </a:r>
            <a:r>
              <a:rPr lang="en-GB" dirty="0"/>
              <a:t> </a:t>
            </a:r>
            <a:r>
              <a:rPr lang="en-GB" dirty="0" err="1"/>
              <a:t>natur</a:t>
            </a:r>
            <a:r>
              <a:rPr lang="en-GB" dirty="0"/>
              <a:t>.</a:t>
            </a:r>
            <a:endParaRPr lang="en-DK" dirty="0"/>
          </a:p>
        </p:txBody>
      </p:sp>
    </p:spTree>
    <p:extLst>
      <p:ext uri="{BB962C8B-B14F-4D97-AF65-F5344CB8AC3E}">
        <p14:creationId xmlns:p14="http://schemas.microsoft.com/office/powerpoint/2010/main" val="3783828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798680-C64F-830E-3AC0-64969F629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K" dirty="0"/>
              <a:t>Overskrift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79B4AD7-C82C-7532-FF3F-3A1803E1EE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DK" dirty="0"/>
              <a:t>Brødtekst </a:t>
            </a:r>
            <a:r>
              <a:rPr lang="en-GB" dirty="0" err="1">
                <a:latin typeface="Manrope" pitchFamily="2" charset="0"/>
              </a:rPr>
              <a:t>eaquae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cus</a:t>
            </a:r>
            <a:r>
              <a:rPr lang="en-GB" dirty="0">
                <a:latin typeface="Manrope" pitchFamily="2" charset="0"/>
              </a:rPr>
              <a:t>, quo </a:t>
            </a:r>
            <a:r>
              <a:rPr lang="en-GB" dirty="0" err="1">
                <a:latin typeface="Manrope" pitchFamily="2" charset="0"/>
              </a:rPr>
              <a:t>volum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remped</a:t>
            </a:r>
            <a:r>
              <a:rPr lang="en-GB" dirty="0">
                <a:latin typeface="Manrope" pitchFamily="2" charset="0"/>
              </a:rPr>
              <a:t> que que </a:t>
            </a:r>
            <a:r>
              <a:rPr lang="en-GB" dirty="0" err="1">
                <a:latin typeface="Manrope" pitchFamily="2" charset="0"/>
              </a:rPr>
              <a:t>nonsecto</a:t>
            </a:r>
            <a:r>
              <a:rPr lang="en-GB" dirty="0">
                <a:latin typeface="Manrope" pitchFamily="2" charset="0"/>
              </a:rPr>
              <a:t> et, sit </a:t>
            </a:r>
            <a:r>
              <a:rPr lang="en-GB" dirty="0" err="1">
                <a:latin typeface="Manrope" pitchFamily="2" charset="0"/>
              </a:rPr>
              <a:t>occab</a:t>
            </a:r>
            <a:r>
              <a:rPr lang="en-GB" dirty="0">
                <a:latin typeface="Manrope" pitchFamily="2" charset="0"/>
              </a:rPr>
              <a:t> is sum </a:t>
            </a:r>
            <a:r>
              <a:rPr lang="en-GB" dirty="0" err="1">
                <a:latin typeface="Manrope" pitchFamily="2" charset="0"/>
              </a:rPr>
              <a:t>cullate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mporeperor</a:t>
            </a:r>
            <a:r>
              <a:rPr lang="en-GB" dirty="0">
                <a:latin typeface="Manrope" pitchFamily="2" charset="0"/>
              </a:rPr>
              <a:t> a </a:t>
            </a:r>
            <a:r>
              <a:rPr lang="en-GB" dirty="0" err="1">
                <a:latin typeface="Manrope" pitchFamily="2" charset="0"/>
              </a:rPr>
              <a:t>dolupta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voluptaqui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ditam</a:t>
            </a:r>
            <a:r>
              <a:rPr lang="en-GB" dirty="0">
                <a:latin typeface="Manrope" pitchFamily="2" charset="0"/>
              </a:rPr>
              <a:t>, </a:t>
            </a:r>
            <a:r>
              <a:rPr lang="en-GB" dirty="0" err="1">
                <a:latin typeface="Manrope" pitchFamily="2" charset="0"/>
              </a:rPr>
              <a:t>nonsercia</a:t>
            </a:r>
            <a:r>
              <a:rPr lang="en-GB" dirty="0">
                <a:latin typeface="Manrope" pitchFamily="2" charset="0"/>
              </a:rPr>
              <a:t> qui </a:t>
            </a:r>
            <a:r>
              <a:rPr lang="en-GB" dirty="0" err="1">
                <a:latin typeface="Manrope" pitchFamily="2" charset="0"/>
              </a:rPr>
              <a:t>dendametur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sequiamet</a:t>
            </a:r>
            <a:r>
              <a:rPr lang="en-GB" dirty="0">
                <a:latin typeface="Manrope" pitchFamily="2" charset="0"/>
              </a:rPr>
              <a:t> licit qui </a:t>
            </a:r>
            <a:r>
              <a:rPr lang="en-GB" dirty="0" err="1">
                <a:latin typeface="Manrope" pitchFamily="2" charset="0"/>
              </a:rPr>
              <a:t>ut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lauditinci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dipisi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cus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adigendicab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inis</a:t>
            </a:r>
            <a:r>
              <a:rPr lang="en-GB" dirty="0">
                <a:latin typeface="Manrope" pitchFamily="2" charset="0"/>
              </a:rPr>
              <a:t> il </a:t>
            </a:r>
            <a:r>
              <a:rPr lang="en-GB" dirty="0" err="1">
                <a:latin typeface="Manrope" pitchFamily="2" charset="0"/>
              </a:rPr>
              <a:t>invenis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aut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ut</a:t>
            </a:r>
            <a:r>
              <a:rPr lang="en-GB" dirty="0">
                <a:latin typeface="Manrope" pitchFamily="2" charset="0"/>
              </a:rPr>
              <a:t> maximus.</a:t>
            </a:r>
          </a:p>
          <a:p>
            <a:pPr marL="0" indent="0">
              <a:buNone/>
            </a:pPr>
            <a:r>
              <a:rPr lang="en-GB" b="1" dirty="0" err="1">
                <a:latin typeface="+mj-lt"/>
              </a:rPr>
              <a:t>Mellemrubrik</a:t>
            </a:r>
            <a:endParaRPr lang="en-GB" b="1" dirty="0">
              <a:latin typeface="+mj-lt"/>
            </a:endParaRPr>
          </a:p>
          <a:p>
            <a:pPr marL="0" indent="0">
              <a:buNone/>
            </a:pPr>
            <a:r>
              <a:rPr lang="en-GB" dirty="0" err="1"/>
              <a:t>Xima</a:t>
            </a:r>
            <a:r>
              <a:rPr lang="en-GB" dirty="0"/>
              <a:t> </a:t>
            </a:r>
            <a:r>
              <a:rPr lang="en-GB" dirty="0" err="1"/>
              <a:t>voluptatus</a:t>
            </a:r>
            <a:r>
              <a:rPr lang="en-GB" dirty="0"/>
              <a:t>, </a:t>
            </a:r>
            <a:r>
              <a:rPr lang="en-GB" dirty="0" err="1"/>
              <a:t>sequas</a:t>
            </a:r>
            <a:r>
              <a:rPr lang="en-GB" dirty="0"/>
              <a:t> int </a:t>
            </a:r>
            <a:r>
              <a:rPr lang="en-GB" dirty="0" err="1"/>
              <a:t>voluptatem</a:t>
            </a:r>
            <a:r>
              <a:rPr lang="en-GB" dirty="0"/>
              <a:t> </a:t>
            </a:r>
            <a:r>
              <a:rPr lang="en-GB" dirty="0" err="1"/>
              <a:t>ellabor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odicili</a:t>
            </a:r>
            <a:r>
              <a:rPr lang="en-GB" dirty="0"/>
              <a:t> </a:t>
            </a:r>
            <a:r>
              <a:rPr lang="en-GB" dirty="0" err="1"/>
              <a:t>stotat</a:t>
            </a:r>
            <a:r>
              <a:rPr lang="en-GB" dirty="0"/>
              <a:t> </a:t>
            </a:r>
            <a:r>
              <a:rPr lang="en-GB" dirty="0" err="1"/>
              <a:t>illa</a:t>
            </a:r>
            <a:r>
              <a:rPr lang="en-GB" dirty="0"/>
              <a:t> </a:t>
            </a:r>
            <a:r>
              <a:rPr lang="en-GB" dirty="0" err="1"/>
              <a:t>dolum</a:t>
            </a:r>
            <a:r>
              <a:rPr lang="en-GB" dirty="0"/>
              <a:t> </a:t>
            </a:r>
            <a:r>
              <a:rPr lang="en-GB" dirty="0" err="1"/>
              <a:t>facera</a:t>
            </a:r>
            <a:r>
              <a:rPr lang="en-GB" dirty="0"/>
              <a:t> </a:t>
            </a:r>
            <a:r>
              <a:rPr lang="en-GB" dirty="0" err="1"/>
              <a:t>vollessit</a:t>
            </a:r>
            <a:r>
              <a:rPr lang="en-GB" dirty="0"/>
              <a:t> </a:t>
            </a:r>
            <a:r>
              <a:rPr lang="en-GB" dirty="0" err="1"/>
              <a:t>invelendem</a:t>
            </a:r>
            <a:r>
              <a:rPr lang="en-GB" dirty="0"/>
              <a:t> </a:t>
            </a:r>
            <a:r>
              <a:rPr lang="en-GB" dirty="0" err="1"/>
              <a:t>quibus</a:t>
            </a:r>
            <a:r>
              <a:rPr lang="en-GB" dirty="0"/>
              <a:t> que </a:t>
            </a:r>
            <a:r>
              <a:rPr lang="en-GB" dirty="0" err="1"/>
              <a:t>plias</a:t>
            </a:r>
            <a:r>
              <a:rPr lang="en-GB" dirty="0"/>
              <a:t> </a:t>
            </a:r>
            <a:r>
              <a:rPr lang="en-GB" dirty="0" err="1"/>
              <a:t>simagni</a:t>
            </a:r>
            <a:r>
              <a:rPr lang="en-GB" dirty="0"/>
              <a:t> </a:t>
            </a:r>
            <a:r>
              <a:rPr lang="en-GB" dirty="0" err="1"/>
              <a:t>molutatur</a:t>
            </a:r>
            <a:r>
              <a:rPr lang="en-GB" dirty="0"/>
              <a:t> </a:t>
            </a:r>
            <a:r>
              <a:rPr lang="en-GB" dirty="0" err="1"/>
              <a:t>alique</a:t>
            </a:r>
            <a:r>
              <a:rPr lang="en-GB" dirty="0"/>
              <a:t> </a:t>
            </a:r>
            <a:r>
              <a:rPr lang="en-GB" dirty="0" err="1"/>
              <a:t>quas</a:t>
            </a:r>
            <a:r>
              <a:rPr lang="en-GB" dirty="0"/>
              <a:t> </a:t>
            </a:r>
            <a:r>
              <a:rPr lang="en-GB" dirty="0" err="1"/>
              <a:t>intecae</a:t>
            </a:r>
            <a:r>
              <a:rPr lang="en-GB" dirty="0"/>
              <a:t> </a:t>
            </a:r>
            <a:r>
              <a:rPr lang="en-GB" dirty="0" err="1"/>
              <a:t>mos</a:t>
            </a:r>
            <a:r>
              <a:rPr lang="en-GB" dirty="0"/>
              <a:t> </a:t>
            </a:r>
            <a:r>
              <a:rPr lang="en-GB" dirty="0" err="1"/>
              <a:t>quae</a:t>
            </a:r>
            <a:r>
              <a:rPr lang="en-GB" dirty="0"/>
              <a:t> </a:t>
            </a:r>
            <a:r>
              <a:rPr lang="en-GB" dirty="0" err="1"/>
              <a:t>conseque</a:t>
            </a:r>
            <a:r>
              <a:rPr lang="en-GB" dirty="0"/>
              <a:t> </a:t>
            </a:r>
            <a:r>
              <a:rPr lang="en-GB" dirty="0" err="1"/>
              <a:t>sunto</a:t>
            </a:r>
            <a:r>
              <a:rPr lang="en-GB" dirty="0"/>
              <a:t> </a:t>
            </a:r>
            <a:r>
              <a:rPr lang="en-GB" dirty="0" err="1"/>
              <a:t>el</a:t>
            </a:r>
            <a:r>
              <a:rPr lang="en-GB" dirty="0"/>
              <a:t> </a:t>
            </a:r>
            <a:r>
              <a:rPr lang="en-GB" dirty="0" err="1"/>
              <a:t>iliberi</a:t>
            </a:r>
            <a:r>
              <a:rPr lang="en-GB" dirty="0"/>
              <a:t> </a:t>
            </a:r>
            <a:r>
              <a:rPr lang="en-GB" dirty="0" err="1"/>
              <a:t>beriaspitis</a:t>
            </a:r>
            <a:r>
              <a:rPr lang="en-GB" dirty="0"/>
              <a:t> </a:t>
            </a:r>
            <a:r>
              <a:rPr lang="en-GB" dirty="0" err="1"/>
              <a:t>repercil</a:t>
            </a:r>
            <a:r>
              <a:rPr lang="en-GB" dirty="0"/>
              <a:t> </a:t>
            </a:r>
            <a:r>
              <a:rPr lang="en-GB" dirty="0" err="1"/>
              <a:t>esti</a:t>
            </a:r>
            <a:r>
              <a:rPr lang="en-GB" dirty="0"/>
              <a:t> </a:t>
            </a:r>
            <a:r>
              <a:rPr lang="en-GB" dirty="0" err="1"/>
              <a:t>natur</a:t>
            </a:r>
            <a:r>
              <a:rPr lang="en-GB" dirty="0"/>
              <a:t>.</a:t>
            </a:r>
            <a:endParaRPr lang="en-DK" dirty="0"/>
          </a:p>
        </p:txBody>
      </p:sp>
    </p:spTree>
    <p:extLst>
      <p:ext uri="{BB962C8B-B14F-4D97-AF65-F5344CB8AC3E}">
        <p14:creationId xmlns:p14="http://schemas.microsoft.com/office/powerpoint/2010/main" val="5205059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B3F69F-74A5-BE4F-3FE3-8CF8D7213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K" dirty="0"/>
              <a:t>Overskrift</a:t>
            </a:r>
          </a:p>
        </p:txBody>
      </p:sp>
    </p:spTree>
    <p:extLst>
      <p:ext uri="{BB962C8B-B14F-4D97-AF65-F5344CB8AC3E}">
        <p14:creationId xmlns:p14="http://schemas.microsoft.com/office/powerpoint/2010/main" val="1716069329"/>
      </p:ext>
    </p:extLst>
  </p:cSld>
  <p:clrMapOvr>
    <a:masterClrMapping/>
  </p:clrMapOvr>
</p:sld>
</file>

<file path=ppt/theme/theme1.xml><?xml version="1.0" encoding="utf-8"?>
<a:theme xmlns:a="http://schemas.openxmlformats.org/drawingml/2006/main" name="DDS powerpoint 2022">
  <a:themeElements>
    <a:clrScheme name="DDS">
      <a:dk1>
        <a:srgbClr val="000000"/>
      </a:dk1>
      <a:lt1>
        <a:srgbClr val="FFFFFF"/>
      </a:lt1>
      <a:dk2>
        <a:srgbClr val="026B58"/>
      </a:dk2>
      <a:lt2>
        <a:srgbClr val="005FAA"/>
      </a:lt2>
      <a:accent1>
        <a:srgbClr val="EB593E"/>
      </a:accent1>
      <a:accent2>
        <a:srgbClr val="FBBA00"/>
      </a:accent2>
      <a:accent3>
        <a:srgbClr val="C3E2E1"/>
      </a:accent3>
      <a:accent4>
        <a:srgbClr val="5FB670"/>
      </a:accent4>
      <a:accent5>
        <a:srgbClr val="FAD6D3"/>
      </a:accent5>
      <a:accent6>
        <a:srgbClr val="F8EAE2"/>
      </a:accent6>
      <a:hlink>
        <a:srgbClr val="785DA3"/>
      </a:hlink>
      <a:folHlink>
        <a:srgbClr val="D6A559"/>
      </a:folHlink>
    </a:clrScheme>
    <a:fontScheme name="DDS">
      <a:majorFont>
        <a:latin typeface="Manrope-Bold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Manrope-Regular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DD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 algn="l">
          <a:spcAft>
            <a:spcPts val="600"/>
          </a:spcAft>
          <a:defRPr sz="1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DDS powerpoint 2022" id="{77119EA3-403A-3C4A-922B-CA0F1F6D8FA7}" vid="{2EE907D1-198C-8A44-96D2-20DBEA5AA7D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DDS powerpoint 2022</Template>
  <TotalTime>180</TotalTime>
  <Words>530</Words>
  <Application>Microsoft Macintosh PowerPoint</Application>
  <PresentationFormat>Widescreen</PresentationFormat>
  <Paragraphs>38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Manrope</vt:lpstr>
      <vt:lpstr>Manrope-Bold</vt:lpstr>
      <vt:lpstr>Manrope-Regular</vt:lpstr>
      <vt:lpstr>DDS powerpoint 2022</vt:lpstr>
      <vt:lpstr>Overskrift</vt:lpstr>
      <vt:lpstr>Overskrift</vt:lpstr>
      <vt:lpstr>Overskrift</vt:lpstr>
      <vt:lpstr>Overskrift</vt:lpstr>
      <vt:lpstr>Overskrift</vt:lpstr>
      <vt:lpstr>Overskrift</vt:lpstr>
      <vt:lpstr>Overskrift</vt:lpstr>
      <vt:lpstr>Overskrift</vt:lpstr>
      <vt:lpstr>Overskrift</vt:lpstr>
      <vt:lpstr>PowerPoint Presentation</vt:lpstr>
      <vt:lpstr>PowerPoint Presentation</vt:lpstr>
      <vt:lpstr>PowerPoint Presentation</vt:lpstr>
      <vt:lpstr>Udvalg af illustrationer til at kopiere</vt:lpstr>
      <vt:lpstr>Udvalg af illustrationer til at kopiere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Jørgen Høj</dc:creator>
  <cp:lastModifiedBy>Jørgen Høj</cp:lastModifiedBy>
  <cp:revision>13</cp:revision>
  <dcterms:created xsi:type="dcterms:W3CDTF">2022-04-29T11:49:25Z</dcterms:created>
  <dcterms:modified xsi:type="dcterms:W3CDTF">2022-05-09T13:06:40Z</dcterms:modified>
</cp:coreProperties>
</file>