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sldIdLst>
    <p:sldId id="268" r:id="rId2"/>
    <p:sldId id="269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67" r:id="rId19"/>
    <p:sldId id="264" r:id="rId20"/>
    <p:sldId id="265" r:id="rId21"/>
  </p:sldIdLst>
  <p:sldSz cx="12192000" cy="6858000"/>
  <p:notesSz cx="6858000" cy="9144000"/>
  <p:defaultTextStyle>
    <a:defPPr>
      <a:defRPr lang="en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7"/>
    <p:restoredTop sz="96327"/>
  </p:normalViewPr>
  <p:slideViewPr>
    <p:cSldViewPr snapToGrid="0" snapToObjects="1" showGuides="1">
      <p:cViewPr varScale="1">
        <p:scale>
          <a:sx n="124" d="100"/>
          <a:sy n="124" d="100"/>
        </p:scale>
        <p:origin x="53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 med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2125" y="4920962"/>
            <a:ext cx="11807787" cy="769782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377A-71A7-2F43-436E-C56BBD99857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6874" y="5802779"/>
            <a:ext cx="8858251" cy="363071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underrubrik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D7BB2A52-0343-984A-A7BE-6BFDCD00947F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4CA952-4779-0CA5-BD16-43EA4EAA0283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92125" y="692149"/>
            <a:ext cx="11804400" cy="40248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K</a:t>
            </a:r>
            <a:r>
              <a:rPr lang="en-DK" dirty="0"/>
              <a:t>lik på ikon for at indsætte billed</a:t>
            </a:r>
          </a:p>
        </p:txBody>
      </p:sp>
    </p:spTree>
    <p:extLst>
      <p:ext uri="{BB962C8B-B14F-4D97-AF65-F5344CB8AC3E}">
        <p14:creationId xmlns:p14="http://schemas.microsoft.com/office/powerpoint/2010/main" val="3879248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sslide to kolonner og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32C38A7-DAD6-858C-C6F4-439AE31426C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692150"/>
            <a:ext cx="12192000" cy="6165850"/>
          </a:xfrm>
        </p:spPr>
        <p:txBody>
          <a:bodyPr/>
          <a:lstStyle>
            <a:lvl1pPr marL="0" indent="0" algn="ctr">
              <a:buNone/>
              <a:defRPr b="1"/>
            </a:lvl1pPr>
          </a:lstStyle>
          <a:p>
            <a:r>
              <a:rPr lang="en-DK" dirty="0"/>
              <a:t>Klik på ikon for at indsætte illustration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9"/>
            <a:ext cx="4192601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0A4B19C9-94BD-BDAE-BED4-34F118A037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07201" y="2174329"/>
            <a:ext cx="4192601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6174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9AB29-9B1F-E394-1B43-62B0852B4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088" y="2755086"/>
            <a:ext cx="11807747" cy="134782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overskriften</a:t>
            </a:r>
            <a:endParaRPr lang="en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8B52F2-2015-D11D-D9DD-94E44E010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B90A-2476-6944-BD37-04222F9B3142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D0553F-9AA6-532E-6908-6C38D71F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893521-56BE-298C-2F06-C7D4B23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21778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195579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t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EB31D4-311C-9463-263F-2F218213A1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92088" y="692150"/>
            <a:ext cx="11807825" cy="597693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47856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ledkollage nr.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EB31D4-311C-9463-263F-2F218213A1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92088" y="2862072"/>
            <a:ext cx="4427537" cy="330377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A3E5FA28-88F6-0683-6D26-D2AC8B5996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18952" y="704088"/>
            <a:ext cx="2744279" cy="406908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D38CF8E5-9686-2BB6-4656-CC388D1FED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818952" y="4992624"/>
            <a:ext cx="2744279" cy="186537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6FB06E1-3BA4-9968-D45B-B408CBE91C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780846" y="704088"/>
            <a:ext cx="4217225" cy="243737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A2F68A4-20F0-E881-9F22-AB612AE6F47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71702" y="3429000"/>
            <a:ext cx="4217225" cy="3429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9B0AD44-9C10-FD07-9434-2BC9D4D248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088" y="692150"/>
            <a:ext cx="4427537" cy="2060575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780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ledkollage nr.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1EB31D4-311C-9463-263F-2F218213A1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92088" y="2862072"/>
            <a:ext cx="7159688" cy="330377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ED9AB-C137-407C-0BAB-595208E4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50BB3-0FAE-6CB7-B5AC-72D78563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2986D-02ED-021A-9238-459F2EFB7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6FB06E1-3BA4-9968-D45B-B408CBE91C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572376" y="704088"/>
            <a:ext cx="4425696" cy="3072384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9B0AD44-9C10-FD07-9434-2BC9D4D248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72377" y="4032503"/>
            <a:ext cx="4427537" cy="2112265"/>
          </a:xfrm>
        </p:spPr>
        <p:txBody>
          <a:bodyPr anchor="b" anchorCtr="0"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53CBE85-3B3A-A40B-51BF-D8F6E09EF2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088" y="692150"/>
            <a:ext cx="7159688" cy="2005013"/>
          </a:xfrm>
        </p:spPr>
        <p:txBody>
          <a:bodyPr>
            <a:noAutofit/>
          </a:bodyPr>
          <a:lstStyle>
            <a:lvl1pPr marL="0" indent="0">
              <a:buNone/>
              <a:defRPr sz="4000">
                <a:latin typeface="+mj-lt"/>
              </a:defRPr>
            </a:lvl1pPr>
            <a:lvl2pPr marL="312738" indent="0">
              <a:buNone/>
              <a:defRPr sz="3200">
                <a:latin typeface="+mj-lt"/>
              </a:defRPr>
            </a:lvl2pPr>
            <a:lvl3pPr marL="914400" indent="0">
              <a:buNone/>
              <a:defRPr sz="3200">
                <a:latin typeface="+mj-lt"/>
              </a:defRPr>
            </a:lvl3pPr>
            <a:lvl4pPr marL="1371600" indent="0">
              <a:buNone/>
              <a:defRPr sz="3200">
                <a:latin typeface="+mj-lt"/>
              </a:defRPr>
            </a:lvl4pPr>
            <a:lvl5pPr marL="1828800" indent="0">
              <a:buNone/>
              <a:defRPr sz="3200">
                <a:latin typeface="+mj-lt"/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211756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 med tekst i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4CA952-4779-0CA5-BD16-43EA4EAA0283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192125" y="692148"/>
            <a:ext cx="11804400" cy="5473701"/>
          </a:xfrm>
          <a:solidFill>
            <a:schemeClr val="accent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800" y="2447728"/>
            <a:ext cx="11807787" cy="769782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377A-71A7-2F43-436E-C56BBD99857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6874" y="3329545"/>
            <a:ext cx="8858251" cy="36307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underrubrik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32F01C64-CAAF-EE42-B63B-2A872C80E4A1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398371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 med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74CA952-4779-0CA5-BD16-43EA4EAA0283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0" y="1384299"/>
            <a:ext cx="12192000" cy="5473701"/>
          </a:xfrm>
          <a:noFill/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800" y="1384299"/>
            <a:ext cx="11807787" cy="769782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377A-71A7-2F43-436E-C56BBD99857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6874" y="2266116"/>
            <a:ext cx="8858251" cy="36307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underrubrik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0A15D895-B61D-794F-9CB9-B26D0419EFBE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9468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rside ku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800" y="2447728"/>
            <a:ext cx="11807787" cy="769782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9377A-71A7-2F43-436E-C56BBD99857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6874" y="3329545"/>
            <a:ext cx="8858251" cy="36307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underrubrik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F2661620-F50B-F745-BE2B-1BC18BA5070B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77938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llemslide med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F4226-6C6A-B3F6-7F1F-6611DE19F1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8001" y="692150"/>
            <a:ext cx="4210285" cy="5473700"/>
          </a:xfrm>
        </p:spPr>
        <p:txBody>
          <a:bodyPr anchor="ctr" anchorCtr="0">
            <a:normAutofit/>
          </a:bodyPr>
          <a:lstStyle>
            <a:lvl1pPr algn="l"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overskrift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C908C-6F15-F764-E68D-0223DEFB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126" y="395221"/>
            <a:ext cx="2628000" cy="180000"/>
          </a:xfrm>
        </p:spPr>
        <p:txBody>
          <a:bodyPr/>
          <a:lstStyle/>
          <a:p>
            <a:fld id="{C05A33C9-85FF-534D-A9C1-F6181C22D35F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0A587-9A59-C65A-6DB8-1E33B16AF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126" y="196101"/>
            <a:ext cx="4428000" cy="180000"/>
          </a:xfrm>
        </p:spPr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0AABB-715F-1735-7BC3-698858C6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8A4D0F-B179-7747-0FDA-F165FCD2783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692150"/>
            <a:ext cx="4429125" cy="54737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</p:spTree>
    <p:extLst>
      <p:ext uri="{BB962C8B-B14F-4D97-AF65-F5344CB8AC3E}">
        <p14:creationId xmlns:p14="http://schemas.microsoft.com/office/powerpoint/2010/main" val="97333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sslide venstre med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6875" y="692150"/>
            <a:ext cx="4429125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32C38A7-DAD6-858C-C6F4-439AE31426C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692150"/>
            <a:ext cx="4429125" cy="54737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8"/>
            <a:ext cx="4429125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980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sslide venstre med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66875" y="692150"/>
            <a:ext cx="4429125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32C38A7-DAD6-858C-C6F4-439AE31426C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692150"/>
            <a:ext cx="6096000" cy="54737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illustration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66875" y="2174328"/>
            <a:ext cx="4429125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599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sslide højre med bil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5568" y="692150"/>
            <a:ext cx="5599557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32C38A7-DAD6-858C-C6F4-439AE31426C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92126" y="692150"/>
            <a:ext cx="4427499" cy="54737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billed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5568" y="2174328"/>
            <a:ext cx="5599557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0470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holdsslide højre med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BB35-5EE1-8AE2-9F49-1E6B8D25D3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692150"/>
            <a:ext cx="4427499" cy="1365250"/>
          </a:xfrm>
        </p:spPr>
        <p:txBody>
          <a:bodyPr anchor="b" anchorCtr="0">
            <a:noAutofit/>
          </a:bodyPr>
          <a:lstStyle/>
          <a:p>
            <a:r>
              <a:rPr lang="en-GB" dirty="0"/>
              <a:t>Rubrik 32 </a:t>
            </a:r>
            <a:r>
              <a:rPr lang="en-GB" dirty="0" err="1"/>
              <a:t>pkt</a:t>
            </a:r>
            <a:endParaRPr lang="en-DK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917A-2E70-3AB5-585E-782EAE177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A7DE2-9A73-2888-7268-DB32336A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762400-30F1-DA38-6947-BC9A2CF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23656-55B9-7640-97A5-40017DA54094}" type="slidenum">
              <a:rPr lang="en-DK" smtClean="0"/>
              <a:t>‹#›</a:t>
            </a:fld>
            <a:endParaRPr lang="en-DK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32C38A7-DAD6-858C-C6F4-439AE31426C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692150"/>
            <a:ext cx="5943600" cy="54737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DK" dirty="0"/>
              <a:t>Klik på ikon for at indsætte illustration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712CC6-421A-8F3D-47D5-FDDD84BB8B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2174328"/>
            <a:ext cx="4427499" cy="3991521"/>
          </a:xfrm>
        </p:spPr>
        <p:txBody>
          <a:bodyPr/>
          <a:lstStyle/>
          <a:p>
            <a:pPr lvl="0"/>
            <a:r>
              <a:rPr lang="en-GB" dirty="0" err="1"/>
              <a:t>Klik</a:t>
            </a:r>
            <a:r>
              <a:rPr lang="en-GB" dirty="0"/>
              <a:t> for at </a:t>
            </a:r>
            <a:r>
              <a:rPr lang="en-GB" dirty="0" err="1"/>
              <a:t>ændre</a:t>
            </a:r>
            <a:r>
              <a:rPr lang="en-GB" dirty="0"/>
              <a:t> </a:t>
            </a:r>
            <a:r>
              <a:rPr lang="en-GB" dirty="0" err="1"/>
              <a:t>brødtekst</a:t>
            </a:r>
            <a:endParaRPr lang="en-GB" dirty="0"/>
          </a:p>
          <a:p>
            <a:pPr lvl="1"/>
            <a:r>
              <a:rPr lang="en-GB" dirty="0" err="1"/>
              <a:t>Andet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42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9005CD4-6157-2FDB-F670-5CA52D3168B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11237660" y="196101"/>
            <a:ext cx="762214" cy="314882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D5008C-C4F0-8977-9C7F-1D2B025F5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0"/>
            <a:ext cx="11807747" cy="134782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BE8AF-A033-1280-E5A8-DF8D29B17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26" y="2130561"/>
            <a:ext cx="11807748" cy="40352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5B6F8-BD56-FAAE-1FD1-E32C1FD712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2126" y="395221"/>
            <a:ext cx="27432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D5AAA70-0763-604C-9548-AD31E74A6ADB}" type="datetimeyyyy">
              <a:rPr lang="da-DK" smtClean="0"/>
              <a:t>2022</a:t>
            </a:fld>
            <a:endParaRPr lang="en-D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BE701-55C7-B4EB-C243-A217319574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2126" y="196101"/>
            <a:ext cx="41148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58A18-59B3-C40C-88A5-B62639E0D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913" y="6481899"/>
            <a:ext cx="720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4923656-55B9-7640-97A5-40017DA54094}" type="slidenum">
              <a:rPr lang="en-DK" smtClean="0"/>
              <a:pPr/>
              <a:t>‹#›</a:t>
            </a:fld>
            <a:endParaRPr lang="en-DK" dirty="0"/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8CF68639-EFCF-602F-DA3E-3B4EF4CBC8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820563" y="146108"/>
            <a:ext cx="1720451" cy="227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da-DK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Aft>
                <a:spcPts val="1200"/>
              </a:spcAft>
              <a:buFontTx/>
              <a:buNone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Indsæt billede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på det lille billede-indsættelsesikon i midten</a:t>
            </a:r>
            <a:b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af pladsholderen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Indsæt det ønskede billede fra din computer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Beskær for at ændre</a:t>
            </a:r>
            <a:b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billedets fokus/størrelse</a:t>
            </a:r>
          </a:p>
          <a:p>
            <a:pPr marL="138113" indent="-138113" eaLnBrk="1" hangingPunct="1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Ønsker du at skalere billedet, </a:t>
            </a:r>
            <a:b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såhold SHIFT-knappen nede, </a:t>
            </a:r>
            <a:b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mens der trækkes i billedets hjørner</a:t>
            </a:r>
          </a:p>
        </p:txBody>
      </p:sp>
      <p:sp>
        <p:nvSpPr>
          <p:cNvPr id="9" name="TextBox 12">
            <a:extLst>
              <a:ext uri="{FF2B5EF4-FFF2-40B4-BE49-F238E27FC236}">
                <a16:creationId xmlns:a16="http://schemas.microsoft.com/office/drawing/2014/main" id="{3E45B780-86B2-DAF4-6F6C-592BD9EF9E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820563" y="2806145"/>
            <a:ext cx="1720451" cy="213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da-DK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Aft>
                <a:spcPts val="1200"/>
              </a:spcAft>
              <a:buFontTx/>
              <a:buNone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Skift billede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Højreklik på billedet og </a:t>
            </a:r>
            <a:b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vælg skift billed fra fil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Indsæt det ønskede billede fra din computer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Beskær for at ændre</a:t>
            </a:r>
            <a:b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billedets fokus/størrelse</a:t>
            </a:r>
          </a:p>
          <a:p>
            <a:pPr marL="138113" indent="-138113" eaLnBrk="1" hangingPunct="1">
              <a:spcBef>
                <a:spcPct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Ønsker du at skalere billedet, </a:t>
            </a:r>
            <a:b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såhold SHIFT-knappen nede, </a:t>
            </a:r>
            <a:b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9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mens der trækkes i billedets hjørner</a:t>
            </a:r>
          </a:p>
        </p:txBody>
      </p:sp>
    </p:spTree>
    <p:extLst>
      <p:ext uri="{BB962C8B-B14F-4D97-AF65-F5344CB8AC3E}">
        <p14:creationId xmlns:p14="http://schemas.microsoft.com/office/powerpoint/2010/main" val="189450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</p:sldLayoutIdLst>
  <p:hf sldNum="0"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46088" indent="-13335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770">
          <p15:clr>
            <a:srgbClr val="F26B43"/>
          </p15:clr>
        </p15:guide>
        <p15:guide id="3" pos="5700">
          <p15:clr>
            <a:srgbClr val="F26B43"/>
          </p15:clr>
        </p15:guide>
        <p15:guide id="4" pos="6630">
          <p15:clr>
            <a:srgbClr val="F26B43"/>
          </p15:clr>
        </p15:guide>
        <p15:guide id="5" pos="7559">
          <p15:clr>
            <a:srgbClr val="F26B43"/>
          </p15:clr>
        </p15:guide>
        <p15:guide id="6" orient="horz" pos="119">
          <p15:clr>
            <a:srgbClr val="F26B43"/>
          </p15:clr>
        </p15:guide>
        <p15:guide id="7" orient="horz" pos="4201">
          <p15:clr>
            <a:srgbClr val="F26B43"/>
          </p15:clr>
        </p15:guide>
        <p15:guide id="8" pos="121">
          <p15:clr>
            <a:srgbClr val="F26B43"/>
          </p15:clr>
        </p15:guide>
        <p15:guide id="9" pos="1050">
          <p15:clr>
            <a:srgbClr val="F26B43"/>
          </p15:clr>
        </p15:guide>
        <p15:guide id="10" pos="1980">
          <p15:clr>
            <a:srgbClr val="F26B43"/>
          </p15:clr>
        </p15:guide>
        <p15:guide id="11" pos="2910">
          <p15:clr>
            <a:srgbClr val="F26B43"/>
          </p15:clr>
        </p15:guide>
        <p15:guide id="12" orient="horz" pos="3884">
          <p15:clr>
            <a:srgbClr val="F26B43"/>
          </p15:clr>
        </p15:guide>
        <p15:guide id="13" orient="horz" pos="4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00E46-B5E5-7729-C64B-F1E58E9E60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Spejder PowerPoint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21135A-1FF9-CCAB-5E82-6FA4A36C13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Vi har lejrbål her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35B13-C667-8751-5D66-0EC6CB387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B2A52-0343-984A-A7BE-6BFDCD00947F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17D63-E497-74B6-64E1-7E1BCBF6E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Gruppenavn</a:t>
            </a:r>
            <a:endParaRPr lang="en-DK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E2F03C2-13B1-08E7-D95E-AAA98D836F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4428" b="24428"/>
          <a:stretch/>
        </p:blipFill>
        <p:spPr>
          <a:xfrm>
            <a:off x="192125" y="692149"/>
            <a:ext cx="11804400" cy="4024800"/>
          </a:xfrm>
        </p:spPr>
      </p:pic>
    </p:spTree>
    <p:extLst>
      <p:ext uri="{BB962C8B-B14F-4D97-AF65-F5344CB8AC3E}">
        <p14:creationId xmlns:p14="http://schemas.microsoft.com/office/powerpoint/2010/main" val="883969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EAB44-3137-F5E5-3083-0CD73D76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1DEA6D-9C35-FF91-7D76-50FC107F0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186D70-37C3-C2AB-5C39-DFC6739F6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2C56E13-5BB0-3F6E-740D-A0B534BD73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3032" r="23032"/>
          <a:stretch/>
        </p:blipFill>
        <p:spPr>
          <a:xfrm>
            <a:off x="192126" y="692150"/>
            <a:ext cx="4427499" cy="54737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EC2F7FD-A267-B575-E9F1-281C59E382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  <a:p>
            <a:pPr marL="0" indent="0">
              <a:buNone/>
            </a:pPr>
            <a:endParaRPr lang="en-DK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1C6216-25E9-5121-4DA1-6D8737A3DE7B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Indholdsside Højre med billed</a:t>
            </a:r>
          </a:p>
        </p:txBody>
      </p:sp>
    </p:spTree>
    <p:extLst>
      <p:ext uri="{BB962C8B-B14F-4D97-AF65-F5344CB8AC3E}">
        <p14:creationId xmlns:p14="http://schemas.microsoft.com/office/powerpoint/2010/main" val="1444832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98680-C64F-830E-3AC0-64969F629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D2CCEB-8446-C36D-3E39-ADC364B5E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1BE9C4-EBD7-9A19-3A8D-E07DC791F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41A358D-8D05-5590-5BC9-259E2B5457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-17689" r="-17689"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9B4AD7-C82C-7532-FF3F-3A1803E1E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B90378-43E9-57B4-C6A0-EA11E1DE456E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Indholdsside Højre med grafik</a:t>
            </a:r>
          </a:p>
        </p:txBody>
      </p:sp>
    </p:spTree>
    <p:extLst>
      <p:ext uri="{BB962C8B-B14F-4D97-AF65-F5344CB8AC3E}">
        <p14:creationId xmlns:p14="http://schemas.microsoft.com/office/powerpoint/2010/main" val="520505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2EE9A4-F555-D6FB-5152-1EE06BDAD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CE4753-94F6-91E7-37A3-6656417F0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A9135EE-32B7-3E40-65F7-84739D455BC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6059" r="6059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34070C-A9F5-590E-9187-2C4D0171F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latin typeface="+mj-lt"/>
              </a:rPr>
              <a:t>Mellemrubrik</a:t>
            </a:r>
            <a:endParaRPr lang="en-GB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069208-FA03-0890-6D8E-0CBB944EA1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latin typeface="+mj-lt"/>
              </a:rPr>
              <a:t>Mellemrubrik</a:t>
            </a:r>
            <a:endParaRPr lang="en-GB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DK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8458DF-02ED-DD7F-B419-BAE7FB69111F}"/>
              </a:ext>
            </a:extLst>
          </p:cNvPr>
          <p:cNvSpPr/>
          <p:nvPr/>
        </p:nvSpPr>
        <p:spPr>
          <a:xfrm>
            <a:off x="96020" y="1103313"/>
            <a:ext cx="3347396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Indholdsside to kolonner og grafik</a:t>
            </a:r>
          </a:p>
        </p:txBody>
      </p:sp>
    </p:spTree>
    <p:extLst>
      <p:ext uri="{BB962C8B-B14F-4D97-AF65-F5344CB8AC3E}">
        <p14:creationId xmlns:p14="http://schemas.microsoft.com/office/powerpoint/2010/main" val="2649209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3F69F-74A5-BE4F-3FE3-8CF8D7213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979690-C51D-C92D-2CDE-3F95D8A4A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B90A-2476-6944-BD37-04222F9B3142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B76EA-C4AB-DC05-99D9-81AD10B45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C46663-C059-AC85-F8D0-605830663F4F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Kun overskrift</a:t>
            </a:r>
          </a:p>
        </p:txBody>
      </p:sp>
    </p:spTree>
    <p:extLst>
      <p:ext uri="{BB962C8B-B14F-4D97-AF65-F5344CB8AC3E}">
        <p14:creationId xmlns:p14="http://schemas.microsoft.com/office/powerpoint/2010/main" val="1716069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D623A6-8497-ACC6-50B7-39E5889E4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EF2AAF-8461-04EF-94A7-2520E0F60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068EE9-DC6F-6F70-2E45-B42B4BAADD60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Tom slide</a:t>
            </a:r>
          </a:p>
        </p:txBody>
      </p:sp>
    </p:spTree>
    <p:extLst>
      <p:ext uri="{BB962C8B-B14F-4D97-AF65-F5344CB8AC3E}">
        <p14:creationId xmlns:p14="http://schemas.microsoft.com/office/powerpoint/2010/main" val="2773646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AEA047-5786-D163-F545-322E51437E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2036" b="12036"/>
          <a:stretch/>
        </p:blipFill>
        <p:spPr>
          <a:xfrm>
            <a:off x="192088" y="692150"/>
            <a:ext cx="11807825" cy="5976938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6130E9-D26F-37CD-5780-37990F9E1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3F5DC-AF56-6AD7-8988-66B66BC9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0A7D3E-05A7-CF22-8F19-A2F0164000B0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Stort billed</a:t>
            </a:r>
          </a:p>
        </p:txBody>
      </p:sp>
    </p:spTree>
    <p:extLst>
      <p:ext uri="{BB962C8B-B14F-4D97-AF65-F5344CB8AC3E}">
        <p14:creationId xmlns:p14="http://schemas.microsoft.com/office/powerpoint/2010/main" val="106842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A629EA41-6086-8403-FD4B-67AFF307B3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1297" r="21297"/>
          <a:stretch>
            <a:fillRect/>
          </a:stretch>
        </p:blipFill>
        <p:spPr/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7B4FE1-2CD0-4D9D-8357-CD234F343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E6A6CD-76C3-ABD7-4BD7-DA5E0A85A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9FEA2D5-8E0B-BB4E-B9F0-8F9622B0AD8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709" b="709"/>
          <a:stretch/>
        </p:blipFill>
        <p:spPr>
          <a:xfrm>
            <a:off x="4818952" y="704088"/>
            <a:ext cx="2744279" cy="4069080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6488BF5-3931-8264-4648-4B413696AB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961" r="961"/>
          <a:stretch/>
        </p:blipFill>
        <p:spPr>
          <a:xfrm>
            <a:off x="4818952" y="4992624"/>
            <a:ext cx="2744279" cy="1865376"/>
          </a:xfr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4A673792-A903-31E7-D277-6FE31EF0F97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t="6519" b="6519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5A3EF8A1-137C-2167-22F9-966DE6880AE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/>
          <a:srcRect l="10213" r="10213"/>
          <a:stretch/>
        </p:blipFill>
        <p:spPr>
          <a:xfrm>
            <a:off x="7771702" y="3429000"/>
            <a:ext cx="4217225" cy="342900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9B9104C-BD23-274F-CF39-197D5262E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66B576-9036-34B3-776C-6286DE8FD02E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Billedkollage nr. 1</a:t>
            </a:r>
          </a:p>
        </p:txBody>
      </p:sp>
    </p:spTree>
    <p:extLst>
      <p:ext uri="{BB962C8B-B14F-4D97-AF65-F5344CB8AC3E}">
        <p14:creationId xmlns:p14="http://schemas.microsoft.com/office/powerpoint/2010/main" val="3434658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50B5CDB-7B1E-69A7-BCE8-83AC0AABF5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5256" b="15256"/>
          <a:stretch/>
        </p:blipFill>
        <p:spPr>
          <a:xfrm>
            <a:off x="192088" y="2862072"/>
            <a:ext cx="7159688" cy="3303778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18CF1A-3267-5B9F-8566-BC3E76129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E5A23-B24E-664B-BFF8-4BA9BF7C3B8B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691B31-4FE0-D753-2D54-91A395E26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3F110FD-80BB-7BB9-5AF3-E275D5E9D88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4101" b="4101"/>
          <a:stretch/>
        </p:blipFill>
        <p:spPr>
          <a:xfrm>
            <a:off x="7572376" y="704088"/>
            <a:ext cx="4425696" cy="3072384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E4D496-1808-2CD7-5ADF-D4C134301BF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4D9B36-8C71-45DB-1F05-A8F6EAEFF7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5067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BFFFF-B16D-BA15-C057-166DF00E9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1"/>
            <a:ext cx="11807747" cy="723694"/>
          </a:xfrm>
        </p:spPr>
        <p:txBody>
          <a:bodyPr/>
          <a:lstStyle/>
          <a:p>
            <a:r>
              <a:rPr lang="en-DK" dirty="0"/>
              <a:t>Farvepalette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6657BE-F8A4-34E7-4760-2EE73E29E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B90A-2476-6944-BD37-04222F9B3142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2DDFB6-504F-450D-4DA7-53E660FB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D47D25-39AA-B4BB-08A3-70907C8259CA}"/>
              </a:ext>
            </a:extLst>
          </p:cNvPr>
          <p:cNvSpPr/>
          <p:nvPr/>
        </p:nvSpPr>
        <p:spPr>
          <a:xfrm>
            <a:off x="3480086" y="2268007"/>
            <a:ext cx="960056" cy="969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616448-881F-5812-609A-39E648CD8520}"/>
              </a:ext>
            </a:extLst>
          </p:cNvPr>
          <p:cNvSpPr/>
          <p:nvPr/>
        </p:nvSpPr>
        <p:spPr>
          <a:xfrm>
            <a:off x="4885438" y="2268007"/>
            <a:ext cx="960056" cy="9692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DE7FBC-B999-5F21-DA21-3EAF52A14773}"/>
              </a:ext>
            </a:extLst>
          </p:cNvPr>
          <p:cNvSpPr/>
          <p:nvPr/>
        </p:nvSpPr>
        <p:spPr>
          <a:xfrm>
            <a:off x="6291361" y="2268007"/>
            <a:ext cx="960056" cy="9692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96064DA-1295-F778-3387-6BE494875902}"/>
              </a:ext>
            </a:extLst>
          </p:cNvPr>
          <p:cNvSpPr/>
          <p:nvPr/>
        </p:nvSpPr>
        <p:spPr>
          <a:xfrm>
            <a:off x="7697284" y="2268007"/>
            <a:ext cx="960056" cy="969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A45363-6A6F-B1CB-C5FF-0F2D25CFF624}"/>
              </a:ext>
            </a:extLst>
          </p:cNvPr>
          <p:cNvSpPr/>
          <p:nvPr/>
        </p:nvSpPr>
        <p:spPr>
          <a:xfrm>
            <a:off x="3478947" y="3617484"/>
            <a:ext cx="960056" cy="9692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848E63-2A40-89C7-40C1-6F6840D01D67}"/>
              </a:ext>
            </a:extLst>
          </p:cNvPr>
          <p:cNvSpPr/>
          <p:nvPr/>
        </p:nvSpPr>
        <p:spPr>
          <a:xfrm>
            <a:off x="4884870" y="3617484"/>
            <a:ext cx="960056" cy="9692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E62CC8-C974-56BC-0360-27CCAFADB5F6}"/>
              </a:ext>
            </a:extLst>
          </p:cNvPr>
          <p:cNvSpPr/>
          <p:nvPr/>
        </p:nvSpPr>
        <p:spPr>
          <a:xfrm>
            <a:off x="7697284" y="3617484"/>
            <a:ext cx="960056" cy="9692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9F867A-4299-F819-B6DE-B06608BB71AD}"/>
              </a:ext>
            </a:extLst>
          </p:cNvPr>
          <p:cNvSpPr/>
          <p:nvPr/>
        </p:nvSpPr>
        <p:spPr>
          <a:xfrm>
            <a:off x="6290793" y="3617484"/>
            <a:ext cx="960056" cy="9692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44F18B-1B76-CD7C-8123-0D37A09C24B0}"/>
              </a:ext>
            </a:extLst>
          </p:cNvPr>
          <p:cNvSpPr txBox="1"/>
          <p:nvPr/>
        </p:nvSpPr>
        <p:spPr>
          <a:xfrm>
            <a:off x="3638711" y="3311013"/>
            <a:ext cx="64280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BLUE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8D9F74-A424-2FF4-FB0B-813049EA193D}"/>
              </a:ext>
            </a:extLst>
          </p:cNvPr>
          <p:cNvSpPr txBox="1"/>
          <p:nvPr/>
        </p:nvSpPr>
        <p:spPr>
          <a:xfrm>
            <a:off x="4799377" y="3311013"/>
            <a:ext cx="113332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DARK GREEN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DEAA5F-BF45-9C6A-F28C-A8A4F7B99673}"/>
              </a:ext>
            </a:extLst>
          </p:cNvPr>
          <p:cNvSpPr txBox="1"/>
          <p:nvPr/>
        </p:nvSpPr>
        <p:spPr>
          <a:xfrm>
            <a:off x="7757094" y="3311013"/>
            <a:ext cx="84157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YELLOW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55283E-B2A7-22DD-EC1E-8F9C93F607CB}"/>
              </a:ext>
            </a:extLst>
          </p:cNvPr>
          <p:cNvSpPr txBox="1"/>
          <p:nvPr/>
        </p:nvSpPr>
        <p:spPr>
          <a:xfrm>
            <a:off x="3460210" y="4660490"/>
            <a:ext cx="99867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PALE BLUE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EC2800B-EAA2-6C35-8319-C57002A72973}"/>
              </a:ext>
            </a:extLst>
          </p:cNvPr>
          <p:cNvSpPr txBox="1"/>
          <p:nvPr/>
        </p:nvSpPr>
        <p:spPr>
          <a:xfrm>
            <a:off x="4991167" y="4660490"/>
            <a:ext cx="74860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GREEN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186D04-FF55-212A-885F-6D407BEEF29F}"/>
              </a:ext>
            </a:extLst>
          </p:cNvPr>
          <p:cNvSpPr txBox="1"/>
          <p:nvPr/>
        </p:nvSpPr>
        <p:spPr>
          <a:xfrm>
            <a:off x="6163052" y="4660490"/>
            <a:ext cx="121668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PALE ORANGE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7307AF-5E10-BED0-A687-B3900AD39EEA}"/>
              </a:ext>
            </a:extLst>
          </p:cNvPr>
          <p:cNvSpPr txBox="1"/>
          <p:nvPr/>
        </p:nvSpPr>
        <p:spPr>
          <a:xfrm>
            <a:off x="7841482" y="4660490"/>
            <a:ext cx="67165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SAND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F05038-CB40-5661-DAF2-98A79177EE1F}"/>
              </a:ext>
            </a:extLst>
          </p:cNvPr>
          <p:cNvSpPr txBox="1"/>
          <p:nvPr/>
        </p:nvSpPr>
        <p:spPr>
          <a:xfrm>
            <a:off x="6341553" y="3311013"/>
            <a:ext cx="86081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DK" sz="1100" dirty="0"/>
              <a:t>DDS ORANGE</a:t>
            </a:r>
          </a:p>
        </p:txBody>
      </p:sp>
    </p:spTree>
    <p:extLst>
      <p:ext uri="{BB962C8B-B14F-4D97-AF65-F5344CB8AC3E}">
        <p14:creationId xmlns:p14="http://schemas.microsoft.com/office/powerpoint/2010/main" val="804801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92FCB-767C-C964-F8EF-6B9764787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1"/>
            <a:ext cx="11807747" cy="738444"/>
          </a:xfrm>
        </p:spPr>
        <p:txBody>
          <a:bodyPr/>
          <a:lstStyle/>
          <a:p>
            <a:r>
              <a:rPr lang="en-DK" dirty="0"/>
              <a:t>Udvalg af illustrationer til at kopiere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FAFF12-4F4D-B0ED-C2C3-9A3401F4B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B90A-2476-6944-BD37-04222F9B3142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02E4CB-C141-49EA-AA6E-7A71E1EA1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BA6FFE-B07D-97D7-C1E8-603AE4700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728" y="4332270"/>
            <a:ext cx="1622466" cy="18965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5206DD-E4B5-6910-658A-DB5384447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119" y="1430595"/>
            <a:ext cx="1675314" cy="20929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7B0B9B-56E9-6600-DA9F-83EBE8129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679" y="4269253"/>
            <a:ext cx="2095920" cy="18965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4047D6-225C-FC19-EFB7-FB418D55C8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2634" y="3914009"/>
            <a:ext cx="1005185" cy="22518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8CB743-4CA8-8D9F-EB11-8EF875A928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1258" y="4395287"/>
            <a:ext cx="1187733" cy="1770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CFFA5B2-8637-7930-FFA7-727D47B1A2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0705" y="2286759"/>
            <a:ext cx="1573169" cy="11263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1FE71B-9F94-3575-DC66-3E9FCE3DAD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783" y="4398309"/>
            <a:ext cx="1171413" cy="17675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9508C4-F06F-DA60-3F9C-BB0F005684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2375" y="1842879"/>
            <a:ext cx="4380064" cy="15861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975683-56E7-5E2A-EBD7-671ED6F699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5850" y="1977014"/>
            <a:ext cx="1272997" cy="142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52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AFA059-FB8A-55FD-9B5E-031B1C9D9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215"/>
            <a:ext cx="11807747" cy="415965"/>
          </a:xfrm>
        </p:spPr>
        <p:txBody>
          <a:bodyPr>
            <a:normAutofit/>
          </a:bodyPr>
          <a:lstStyle/>
          <a:p>
            <a:r>
              <a:rPr lang="en-DK" sz="2400" dirty="0"/>
              <a:t>Introduktion til skabelon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BD8591-F89A-45E0-554F-24C3AD028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1C64-CAAF-EE42-B63B-2A872C80E4A1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CEB0F-7A4A-92EB-577C-D82F81F34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3E5D86-A3B3-4D97-3283-D3EFB4885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3" t="12408"/>
          <a:stretch/>
        </p:blipFill>
        <p:spPr>
          <a:xfrm>
            <a:off x="192088" y="1108180"/>
            <a:ext cx="2839885" cy="16369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390112-3C34-9CC8-8114-F7E15EA60E5D}"/>
              </a:ext>
            </a:extLst>
          </p:cNvPr>
          <p:cNvSpPr txBox="1"/>
          <p:nvPr/>
        </p:nvSpPr>
        <p:spPr>
          <a:xfrm>
            <a:off x="192088" y="2896282"/>
            <a:ext cx="232178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DK" sz="1000" dirty="0">
                <a:latin typeface="+mj-lt"/>
              </a:rPr>
              <a:t>Indsæt ny slide</a:t>
            </a:r>
          </a:p>
          <a:p>
            <a:pPr algn="l">
              <a:spcAft>
                <a:spcPts val="600"/>
              </a:spcAft>
            </a:pPr>
            <a:r>
              <a:rPr lang="en-DK" sz="1000" dirty="0"/>
              <a:t>Mastersider – layout</a:t>
            </a:r>
          </a:p>
          <a:p>
            <a:pPr algn="l">
              <a:spcAft>
                <a:spcPts val="600"/>
              </a:spcAft>
            </a:pPr>
            <a:r>
              <a:rPr lang="en-DK" sz="1000" dirty="0"/>
              <a:t>På de følgende sider bliver de forskellige mastersider vist som eksempel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F87F73-FC6E-94C4-D423-75203EB1DCEF}"/>
              </a:ext>
            </a:extLst>
          </p:cNvPr>
          <p:cNvSpPr txBox="1"/>
          <p:nvPr/>
        </p:nvSpPr>
        <p:spPr>
          <a:xfrm>
            <a:off x="3522634" y="2896282"/>
            <a:ext cx="147637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DK" sz="1000" dirty="0">
                <a:latin typeface="+mj-lt"/>
              </a:rPr>
              <a:t>Header &amp; footer</a:t>
            </a:r>
          </a:p>
          <a:p>
            <a:pPr algn="l">
              <a:spcAft>
                <a:spcPts val="600"/>
              </a:spcAft>
            </a:pPr>
            <a:r>
              <a:rPr lang="en-DK" sz="1000" dirty="0"/>
              <a:t>Her kan du skrive evt. </a:t>
            </a:r>
            <a:r>
              <a:rPr lang="en-GB" sz="1000" dirty="0"/>
              <a:t>g</a:t>
            </a:r>
            <a:r>
              <a:rPr lang="en-DK" sz="1000" dirty="0"/>
              <a:t>ruppenavn og dato på alle slides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4510E1-3588-4397-2FD6-190BF0F8C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634" y="1716409"/>
            <a:ext cx="850900" cy="102870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D5D7B0B-B2DC-6C94-EE66-621654413D0E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1167278" y="461246"/>
            <a:ext cx="2780806" cy="1255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2FD4FF7-8505-CE58-57E8-C67722F2FDDD}"/>
              </a:ext>
            </a:extLst>
          </p:cNvPr>
          <p:cNvSpPr txBox="1"/>
          <p:nvPr/>
        </p:nvSpPr>
        <p:spPr>
          <a:xfrm>
            <a:off x="5472873" y="2896282"/>
            <a:ext cx="147637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DK" sz="1000" dirty="0">
                <a:latin typeface="+mj-lt"/>
              </a:rPr>
              <a:t>Typografi</a:t>
            </a:r>
          </a:p>
          <a:p>
            <a:pPr algn="l">
              <a:spcAft>
                <a:spcPts val="600"/>
              </a:spcAft>
            </a:pPr>
            <a:r>
              <a:rPr lang="da-DK" sz="1000" dirty="0"/>
              <a:t>Fonten som bliver brugt i skabelonen hedder </a:t>
            </a:r>
            <a:r>
              <a:rPr lang="da-DK" sz="1000" dirty="0" err="1"/>
              <a:t>Manrope</a:t>
            </a:r>
            <a:r>
              <a:rPr lang="da-DK" sz="1000" dirty="0"/>
              <a:t>.</a:t>
            </a:r>
          </a:p>
          <a:p>
            <a:pPr algn="l">
              <a:spcAft>
                <a:spcPts val="600"/>
              </a:spcAft>
            </a:pPr>
            <a:r>
              <a:rPr lang="da-DK" sz="1000" dirty="0"/>
              <a:t>Har du husket at installere den på din computer?</a:t>
            </a:r>
            <a:endParaRPr lang="en-DK" sz="10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1A39305-9C4A-2249-3314-150F696C6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912" y="2275209"/>
            <a:ext cx="1079500" cy="4699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BD1B1B2-ED14-8BC0-9BE0-769ADB2651A4}"/>
              </a:ext>
            </a:extLst>
          </p:cNvPr>
          <p:cNvSpPr txBox="1"/>
          <p:nvPr/>
        </p:nvSpPr>
        <p:spPr>
          <a:xfrm>
            <a:off x="7437677" y="2896282"/>
            <a:ext cx="147637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DK" sz="1000" dirty="0">
                <a:latin typeface="+mj-lt"/>
              </a:rPr>
              <a:t>Guides</a:t>
            </a:r>
          </a:p>
          <a:p>
            <a:pPr algn="l">
              <a:spcAft>
                <a:spcPts val="600"/>
              </a:spcAft>
            </a:pPr>
            <a:r>
              <a:rPr lang="da-DK" sz="1000" dirty="0"/>
              <a:t>Slå guides til – kig under menupunktet ”view”</a:t>
            </a:r>
          </a:p>
          <a:p>
            <a:pPr algn="l">
              <a:spcAft>
                <a:spcPts val="600"/>
              </a:spcAft>
            </a:pPr>
            <a:r>
              <a:rPr lang="da-DK" sz="1000" dirty="0"/>
              <a:t>Skabelonen er baseret på disse guides</a:t>
            </a:r>
            <a:endParaRPr lang="en-DK" sz="10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E8C2D51-0BB1-08CD-A0FB-3C36E3BAB5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6673" y="1990517"/>
            <a:ext cx="1476375" cy="75459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BDD1FBA-B877-6F72-154F-F915529ADC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6827" y="1716409"/>
            <a:ext cx="1480143" cy="10287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15426CE-C9F4-540F-D041-4A5766E8F207}"/>
              </a:ext>
            </a:extLst>
          </p:cNvPr>
          <p:cNvSpPr txBox="1"/>
          <p:nvPr/>
        </p:nvSpPr>
        <p:spPr>
          <a:xfrm>
            <a:off x="9556362" y="2896282"/>
            <a:ext cx="147637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DK" sz="1000" dirty="0">
                <a:latin typeface="+mj-lt"/>
              </a:rPr>
              <a:t>Farverpalette</a:t>
            </a:r>
          </a:p>
          <a:p>
            <a:pPr algn="l">
              <a:spcAft>
                <a:spcPts val="600"/>
              </a:spcAft>
            </a:pPr>
            <a:r>
              <a:rPr lang="da-DK" sz="1000" dirty="0"/>
              <a:t>I denne skabelon er DDS </a:t>
            </a:r>
            <a:r>
              <a:rPr lang="da-DK" sz="1000" dirty="0" err="1"/>
              <a:t>farvepalette</a:t>
            </a:r>
            <a:r>
              <a:rPr lang="da-DK" sz="1000" dirty="0"/>
              <a:t> integreret.</a:t>
            </a:r>
          </a:p>
          <a:p>
            <a:pPr algn="l">
              <a:spcAft>
                <a:spcPts val="600"/>
              </a:spcAft>
            </a:pPr>
            <a:r>
              <a:rPr lang="da-DK" sz="1000" dirty="0"/>
              <a:t>Se sidst i præsentationen</a:t>
            </a:r>
            <a:endParaRPr lang="en-DK" sz="1000" dirty="0"/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id="{8291AA32-40CD-0A38-87E4-FB8242F2B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4384352"/>
            <a:ext cx="2219339" cy="21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da-DK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Aft>
                <a:spcPts val="600"/>
              </a:spcAft>
              <a:buFontTx/>
              <a:buNone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Indsæt billede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på det lille billede-indsættelsesikon i midten</a:t>
            </a:r>
            <a:b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af pladsholderen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Indsæt det ønskede billede fra din computer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Beskær for at ændre</a:t>
            </a:r>
            <a:b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billedets fokus/størrelse</a:t>
            </a:r>
          </a:p>
          <a:p>
            <a:pPr marL="138113" indent="-138113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Ønsker du at skalere billedet, </a:t>
            </a:r>
            <a:b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såhold SHIFT-knappen nede, </a:t>
            </a:r>
            <a:b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mens der trækkes i billedets hjørner</a:t>
            </a:r>
          </a:p>
        </p:txBody>
      </p:sp>
      <p:sp>
        <p:nvSpPr>
          <p:cNvPr id="33" name="TextBox 12">
            <a:extLst>
              <a:ext uri="{FF2B5EF4-FFF2-40B4-BE49-F238E27FC236}">
                <a16:creationId xmlns:a16="http://schemas.microsoft.com/office/drawing/2014/main" id="{A4A72DE8-9BE2-E974-05C9-035C02DFA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2634" y="4384352"/>
            <a:ext cx="2219339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da-DK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Aft>
                <a:spcPts val="600"/>
              </a:spcAft>
              <a:buFontTx/>
              <a:buNone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Skift billede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Højreklik på billedet og </a:t>
            </a:r>
            <a:b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vælg skift billed fra fil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Indsæt det ønskede billede fra din computer</a:t>
            </a:r>
          </a:p>
          <a:p>
            <a:pPr marL="138113" indent="-138113" eaLnBrk="1" hangingPunct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Klik Beskær for at ændre</a:t>
            </a:r>
            <a:b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billedets fokus/størrelse</a:t>
            </a:r>
          </a:p>
          <a:p>
            <a:pPr marL="138113" indent="-138113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Ønsker du at skalere billedet, </a:t>
            </a:r>
            <a:b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såhold SHIFT-knappen nede, </a:t>
            </a:r>
            <a:b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</a:br>
            <a:r>
              <a:rPr lang="da-DK" altLang="da-DK" sz="1000" noProof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rPr>
              <a:t>mens der trækkes i billedets hjørner</a:t>
            </a:r>
          </a:p>
        </p:txBody>
      </p:sp>
    </p:spTree>
    <p:extLst>
      <p:ext uri="{BB962C8B-B14F-4D97-AF65-F5344CB8AC3E}">
        <p14:creationId xmlns:p14="http://schemas.microsoft.com/office/powerpoint/2010/main" val="783186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CAEE-66BD-1B5A-8DDF-C7C066D7F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88" y="692150"/>
            <a:ext cx="11807747" cy="741325"/>
          </a:xfrm>
        </p:spPr>
        <p:txBody>
          <a:bodyPr/>
          <a:lstStyle/>
          <a:p>
            <a:r>
              <a:rPr lang="en-DK" dirty="0"/>
              <a:t>Udvalg af illustrationer til at kopiere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909DE-9E79-3B55-B28E-9FF8CEFB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B90A-2476-6944-BD37-04222F9B3142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BCA2FE-701D-4394-4966-45B26E045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399DBC-1C1B-84DF-0E26-AB1A3A1BA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2655" y="3069550"/>
            <a:ext cx="914400" cy="1638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CA29F5-5CD7-1646-C67B-FA9225A7B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4697" y="1412425"/>
            <a:ext cx="1422400" cy="1892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770A2B-C073-6F69-9F9C-18E5DA8C0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6388" y="4463435"/>
            <a:ext cx="1028700" cy="1854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F49D6C-2292-6312-B83C-534B2E600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4279" y="2863850"/>
            <a:ext cx="1308100" cy="1130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6361DD-B831-A52C-EDEB-AEDE30A643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3038" y="852539"/>
            <a:ext cx="1295400" cy="1701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0249B5E-446A-7D45-A5D3-9282ABBE50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088" y="5114951"/>
            <a:ext cx="3731355" cy="134782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9FC588-0EF6-1B5F-E3F9-F45CA2A97C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8955" y="3310597"/>
            <a:ext cx="1540233" cy="1638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DA9747-F7EB-11AD-7BAD-6ACEA7F32C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931" y="1246821"/>
            <a:ext cx="2734259" cy="22599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6E60E1-EDD9-71A4-12E4-6FE45B5657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00403" y="2837545"/>
            <a:ext cx="2394490" cy="18256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ABFB51C-E0E5-33CF-8243-C401D346AA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47707" y="4472675"/>
            <a:ext cx="1620684" cy="204811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2EB0AB5-D8F5-18B1-5CB7-8176E24381F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19499" y="4763085"/>
            <a:ext cx="3528208" cy="2133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61968FB-1D72-203F-CE0D-D57517DFCB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80567" y="1477212"/>
            <a:ext cx="1675783" cy="21336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715775B-E1BE-F9DC-E930-07842159D0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87467" y="1477212"/>
            <a:ext cx="2734259" cy="126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20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9D09D1CC-FBE6-0027-4C74-74E44F4C21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Overskrift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A9A003B6-D1C7-CB8B-1EEB-E17E836F3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Underrubrik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993E54-7B7E-B9D8-B05B-9E09B92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B90A-2476-6944-BD37-04222F9B3142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4A3342-4A29-AC38-7065-FD92BC3AB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F2816EB-D3C6-C142-59EC-1033B8C26A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10205" b="10205"/>
          <a:stretch/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7F72893-637B-CAD5-36D1-437F9B8EB9E1}"/>
              </a:ext>
            </a:extLst>
          </p:cNvPr>
          <p:cNvSpPr/>
          <p:nvPr/>
        </p:nvSpPr>
        <p:spPr>
          <a:xfrm>
            <a:off x="96021" y="1103313"/>
            <a:ext cx="1861752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Forside med billed</a:t>
            </a:r>
          </a:p>
        </p:txBody>
      </p:sp>
    </p:spTree>
    <p:extLst>
      <p:ext uri="{BB962C8B-B14F-4D97-AF65-F5344CB8AC3E}">
        <p14:creationId xmlns:p14="http://schemas.microsoft.com/office/powerpoint/2010/main" val="601801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5D19A46-D355-BC69-9007-9760285E32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5222" b="15222"/>
          <a:stretch/>
        </p:blipFill>
        <p:spPr>
          <a:xfrm>
            <a:off x="192125" y="692148"/>
            <a:ext cx="11804400" cy="5473701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05EAE1A-19F5-4980-9324-1C4D15395E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Overskrift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472F7B9-EB6A-61AF-BC23-AEEF93F03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Underrubrik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A86DD3-8060-0152-A32D-04241A2FA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1C64-CAAF-EE42-B63B-2A872C80E4A1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EE6F7-5FEE-49ED-313A-6428C5EFE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E31A95-74FD-778E-D68D-59C43FB6A387}"/>
              </a:ext>
            </a:extLst>
          </p:cNvPr>
          <p:cNvSpPr/>
          <p:nvPr/>
        </p:nvSpPr>
        <p:spPr>
          <a:xfrm>
            <a:off x="96020" y="1103312"/>
            <a:ext cx="2325903" cy="54746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Forside med tekst </a:t>
            </a:r>
            <a:r>
              <a:rPr lang="en-GB" sz="1400" dirty="0" err="1">
                <a:solidFill>
                  <a:schemeClr val="tx1"/>
                </a:solidFill>
              </a:rPr>
              <a:t>i</a:t>
            </a:r>
            <a:r>
              <a:rPr lang="en-GB" sz="1400" dirty="0">
                <a:solidFill>
                  <a:schemeClr val="tx1"/>
                </a:solidFill>
              </a:rPr>
              <a:t> billed</a:t>
            </a:r>
            <a:endParaRPr lang="en-DK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50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A03A487-8B69-C520-3809-2CAF7275714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503" r="503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71F9EC2-4ECC-D37F-D3CF-C0CECD1E77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Overskrift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E9FAD5C-28D7-E95D-9EDA-D8C350D0F7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Underrubrik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9CC938-C53E-B6DA-728E-922AC0F97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5D895-B61D-794F-9CB9-B26D0419EFBE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35C0C-45E7-5CA1-D94D-B18E823AC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8F0F03-A8C1-2D2A-E15A-30720531DA1F}"/>
              </a:ext>
            </a:extLst>
          </p:cNvPr>
          <p:cNvSpPr/>
          <p:nvPr/>
        </p:nvSpPr>
        <p:spPr>
          <a:xfrm>
            <a:off x="96021" y="1103313"/>
            <a:ext cx="1861752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Forside med grafik</a:t>
            </a:r>
          </a:p>
        </p:txBody>
      </p:sp>
    </p:spTree>
    <p:extLst>
      <p:ext uri="{BB962C8B-B14F-4D97-AF65-F5344CB8AC3E}">
        <p14:creationId xmlns:p14="http://schemas.microsoft.com/office/powerpoint/2010/main" val="236987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3DD29-0F22-C27B-39EF-F91D789331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DK" dirty="0"/>
              <a:t>Overskrift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E892C7-321A-CB0F-81DC-0D7E5715A5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Underrubrik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D70B3-95BA-6319-4281-F849EB3CC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1620-F50B-F745-BE2B-1BC18BA5070B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43BFD-F431-1C18-C496-496408E3B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258147-1B95-C841-A8D5-F79A82107A95}"/>
              </a:ext>
            </a:extLst>
          </p:cNvPr>
          <p:cNvSpPr/>
          <p:nvPr/>
        </p:nvSpPr>
        <p:spPr>
          <a:xfrm>
            <a:off x="96021" y="1103313"/>
            <a:ext cx="1861752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Forside kun tekst</a:t>
            </a:r>
          </a:p>
        </p:txBody>
      </p:sp>
    </p:spTree>
    <p:extLst>
      <p:ext uri="{BB962C8B-B14F-4D97-AF65-F5344CB8AC3E}">
        <p14:creationId xmlns:p14="http://schemas.microsoft.com/office/powerpoint/2010/main" val="855048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31E24-5C9B-2F18-6604-516F7C99B1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9D6CE1-2E30-B65B-C982-1977E198F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33C9-85FF-534D-A9C1-F6181C22D35F}" type="datetimeyyyy">
              <a:rPr lang="da-DK" smtClean="0"/>
              <a:t>2022</a:t>
            </a:fld>
            <a:endParaRPr lang="en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9D4CD-C1EB-D05D-ED0B-6F0271E06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A615E3D-2BA5-8813-5DF8-6CD76F0AB3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8797" b="8797"/>
          <a:stretch/>
        </p:blipFill>
        <p:spPr>
          <a:xfrm>
            <a:off x="6096000" y="692150"/>
            <a:ext cx="4429125" cy="54737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757336C-A958-81E2-A468-ABFED8160F7A}"/>
              </a:ext>
            </a:extLst>
          </p:cNvPr>
          <p:cNvSpPr/>
          <p:nvPr/>
        </p:nvSpPr>
        <p:spPr>
          <a:xfrm>
            <a:off x="96020" y="1103313"/>
            <a:ext cx="2251763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Mellemslide med billed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E03983-F94D-3511-8765-97D6C5F4E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04537">
            <a:off x="4817944" y="4633449"/>
            <a:ext cx="1573169" cy="112633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9BE68AA-AD06-D260-1966-FA8249C1772F}"/>
              </a:ext>
            </a:extLst>
          </p:cNvPr>
          <p:cNvSpPr/>
          <p:nvPr/>
        </p:nvSpPr>
        <p:spPr>
          <a:xfrm>
            <a:off x="2624646" y="5050600"/>
            <a:ext cx="1659952" cy="92725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200" dirty="0">
                <a:solidFill>
                  <a:schemeClr val="tx1"/>
                </a:solidFill>
              </a:rPr>
              <a:t>Illustrationer kan kopieres ind.</a:t>
            </a:r>
          </a:p>
          <a:p>
            <a:r>
              <a:rPr lang="en-DK" sz="1200" dirty="0">
                <a:solidFill>
                  <a:schemeClr val="tx1"/>
                </a:solidFill>
              </a:rPr>
              <a:t>Se flere sidst </a:t>
            </a:r>
            <a:r>
              <a:rPr lang="en-GB" sz="1200" dirty="0">
                <a:solidFill>
                  <a:schemeClr val="tx1"/>
                </a:solidFill>
              </a:rPr>
              <a:t>I </a:t>
            </a:r>
            <a:r>
              <a:rPr lang="en-GB" sz="1200" dirty="0" err="1">
                <a:solidFill>
                  <a:schemeClr val="tx1"/>
                </a:solidFill>
              </a:rPr>
              <a:t>præsentationen</a:t>
            </a:r>
            <a:endParaRPr lang="en-DK" sz="11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B10A350-221A-0ECB-233D-94ADF70D6067}"/>
              </a:ext>
            </a:extLst>
          </p:cNvPr>
          <p:cNvCxnSpPr>
            <a:cxnSpLocks/>
            <a:stCxn id="10" idx="3"/>
            <a:endCxn id="9" idx="1"/>
          </p:cNvCxnSpPr>
          <p:nvPr/>
        </p:nvCxnSpPr>
        <p:spPr>
          <a:xfrm flipV="1">
            <a:off x="4284598" y="5443044"/>
            <a:ext cx="572945" cy="711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897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C1247-3EB5-57D2-0FF2-986EFE67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18D7BE-3F73-8475-D086-27EEB1488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FB599-4A3B-0C60-CA5A-BD905BEB0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EE117E8-EAC2-DBD3-7CD9-6556DA2750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654" r="24654"/>
          <a:stretch/>
        </p:blipFill>
        <p:spPr>
          <a:xfrm>
            <a:off x="6096000" y="692150"/>
            <a:ext cx="4429125" cy="54737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78AD01-65A9-6732-6B06-0168D59214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66875" y="2174328"/>
            <a:ext cx="4149039" cy="3991521"/>
          </a:xfrm>
        </p:spPr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510799-B966-2F13-3253-774DFB4FDC13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Indholdsside Venstre med billed</a:t>
            </a:r>
          </a:p>
        </p:txBody>
      </p:sp>
    </p:spTree>
    <p:extLst>
      <p:ext uri="{BB962C8B-B14F-4D97-AF65-F5344CB8AC3E}">
        <p14:creationId xmlns:p14="http://schemas.microsoft.com/office/powerpoint/2010/main" val="107307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8C85E-3322-0B3F-668E-ED36E3A8D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Overskrift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E0DB4B-084E-7D9E-2BAC-F3863A4BA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661AB-45AE-6147-8723-B57BDCEF1809}" type="datetimeyyyy">
              <a:rPr lang="da-DK" smtClean="0"/>
              <a:t>2022</a:t>
            </a:fld>
            <a:endParaRPr lang="en-D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F5C79-0E09-E296-01A9-F711AA461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Gruppenavn</a:t>
            </a:r>
            <a:endParaRPr lang="en-DK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C2348D0-3A62-01A5-5B7B-9C048E1195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-146585"/>
          <a:stretch/>
        </p:blipFill>
        <p:spPr>
          <a:xfrm>
            <a:off x="6096000" y="692150"/>
            <a:ext cx="6096000" cy="54737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E2C866-3D6D-BCD0-EC05-0BC071E804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DK" dirty="0"/>
              <a:t>Brødtekst </a:t>
            </a:r>
            <a:r>
              <a:rPr lang="en-GB" dirty="0" err="1">
                <a:latin typeface="Manrope" pitchFamily="2" charset="0"/>
              </a:rPr>
              <a:t>eaquae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, quo </a:t>
            </a:r>
            <a:r>
              <a:rPr lang="en-GB" dirty="0" err="1">
                <a:latin typeface="Manrope" pitchFamily="2" charset="0"/>
              </a:rPr>
              <a:t>volum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remped</a:t>
            </a:r>
            <a:r>
              <a:rPr lang="en-GB" dirty="0">
                <a:latin typeface="Manrope" pitchFamily="2" charset="0"/>
              </a:rPr>
              <a:t> que que </a:t>
            </a:r>
            <a:r>
              <a:rPr lang="en-GB" dirty="0" err="1">
                <a:latin typeface="Manrope" pitchFamily="2" charset="0"/>
              </a:rPr>
              <a:t>nonsecto</a:t>
            </a:r>
            <a:r>
              <a:rPr lang="en-GB" dirty="0">
                <a:latin typeface="Manrope" pitchFamily="2" charset="0"/>
              </a:rPr>
              <a:t> et, sit </a:t>
            </a:r>
            <a:r>
              <a:rPr lang="en-GB" dirty="0" err="1">
                <a:latin typeface="Manrope" pitchFamily="2" charset="0"/>
              </a:rPr>
              <a:t>occab</a:t>
            </a:r>
            <a:r>
              <a:rPr lang="en-GB" dirty="0">
                <a:latin typeface="Manrope" pitchFamily="2" charset="0"/>
              </a:rPr>
              <a:t> is sum </a:t>
            </a:r>
            <a:r>
              <a:rPr lang="en-GB" dirty="0" err="1">
                <a:latin typeface="Manrope" pitchFamily="2" charset="0"/>
              </a:rPr>
              <a:t>cullate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mporeperor</a:t>
            </a:r>
            <a:r>
              <a:rPr lang="en-GB" dirty="0">
                <a:latin typeface="Manrope" pitchFamily="2" charset="0"/>
              </a:rPr>
              <a:t> a </a:t>
            </a:r>
            <a:r>
              <a:rPr lang="en-GB" dirty="0" err="1">
                <a:latin typeface="Manrope" pitchFamily="2" charset="0"/>
              </a:rPr>
              <a:t>dolupta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voluptaqui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ditam</a:t>
            </a:r>
            <a:r>
              <a:rPr lang="en-GB" dirty="0">
                <a:latin typeface="Manrope" pitchFamily="2" charset="0"/>
              </a:rPr>
              <a:t>, </a:t>
            </a:r>
            <a:r>
              <a:rPr lang="en-GB" dirty="0" err="1">
                <a:latin typeface="Manrope" pitchFamily="2" charset="0"/>
              </a:rPr>
              <a:t>nonsercia</a:t>
            </a:r>
            <a:r>
              <a:rPr lang="en-GB" dirty="0">
                <a:latin typeface="Manrope" pitchFamily="2" charset="0"/>
              </a:rPr>
              <a:t> qui </a:t>
            </a:r>
            <a:r>
              <a:rPr lang="en-GB" dirty="0" err="1">
                <a:latin typeface="Manrope" pitchFamily="2" charset="0"/>
              </a:rPr>
              <a:t>dendametur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sequiamet</a:t>
            </a:r>
            <a:r>
              <a:rPr lang="en-GB" dirty="0">
                <a:latin typeface="Manrope" pitchFamily="2" charset="0"/>
              </a:rPr>
              <a:t> licit qui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lauditinci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dipisi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cus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adigendicab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inis</a:t>
            </a:r>
            <a:r>
              <a:rPr lang="en-GB" dirty="0">
                <a:latin typeface="Manrope" pitchFamily="2" charset="0"/>
              </a:rPr>
              <a:t> il </a:t>
            </a:r>
            <a:r>
              <a:rPr lang="en-GB" dirty="0" err="1">
                <a:latin typeface="Manrope" pitchFamily="2" charset="0"/>
              </a:rPr>
              <a:t>invenis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aut</a:t>
            </a:r>
            <a:r>
              <a:rPr lang="en-GB" dirty="0">
                <a:latin typeface="Manrope" pitchFamily="2" charset="0"/>
              </a:rPr>
              <a:t> </a:t>
            </a:r>
            <a:r>
              <a:rPr lang="en-GB" dirty="0" err="1">
                <a:latin typeface="Manrope" pitchFamily="2" charset="0"/>
              </a:rPr>
              <a:t>ut</a:t>
            </a:r>
            <a:r>
              <a:rPr lang="en-GB" dirty="0">
                <a:latin typeface="Manrope" pitchFamily="2" charset="0"/>
              </a:rPr>
              <a:t> maximus.</a:t>
            </a:r>
          </a:p>
          <a:p>
            <a:pPr marL="0" indent="0">
              <a:buNone/>
            </a:pPr>
            <a:r>
              <a:rPr lang="en-GB" b="1" dirty="0" err="1">
                <a:latin typeface="+mj-lt"/>
              </a:rPr>
              <a:t>Mellemrubrik</a:t>
            </a:r>
            <a:endParaRPr lang="en-GB" b="1" dirty="0">
              <a:latin typeface="+mj-lt"/>
            </a:endParaRPr>
          </a:p>
          <a:p>
            <a:pPr marL="0" indent="0">
              <a:buNone/>
            </a:pPr>
            <a:r>
              <a:rPr lang="en-GB" dirty="0" err="1"/>
              <a:t>Xima</a:t>
            </a:r>
            <a:r>
              <a:rPr lang="en-GB" dirty="0"/>
              <a:t> </a:t>
            </a:r>
            <a:r>
              <a:rPr lang="en-GB" dirty="0" err="1"/>
              <a:t>voluptatus</a:t>
            </a:r>
            <a:r>
              <a:rPr lang="en-GB" dirty="0"/>
              <a:t>, </a:t>
            </a:r>
            <a:r>
              <a:rPr lang="en-GB" dirty="0" err="1"/>
              <a:t>sequas</a:t>
            </a:r>
            <a:r>
              <a:rPr lang="en-GB" dirty="0"/>
              <a:t> int </a:t>
            </a:r>
            <a:r>
              <a:rPr lang="en-GB" dirty="0" err="1"/>
              <a:t>voluptatem</a:t>
            </a:r>
            <a:r>
              <a:rPr lang="en-GB" dirty="0"/>
              <a:t> </a:t>
            </a:r>
            <a:r>
              <a:rPr lang="en-GB" dirty="0" err="1"/>
              <a:t>ellabor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aut</a:t>
            </a:r>
            <a:r>
              <a:rPr lang="en-GB" dirty="0"/>
              <a:t> </a:t>
            </a:r>
            <a:r>
              <a:rPr lang="en-GB" dirty="0" err="1"/>
              <a:t>odicili</a:t>
            </a:r>
            <a:r>
              <a:rPr lang="en-GB" dirty="0"/>
              <a:t> </a:t>
            </a:r>
            <a:r>
              <a:rPr lang="en-GB" dirty="0" err="1"/>
              <a:t>stotat</a:t>
            </a:r>
            <a:r>
              <a:rPr lang="en-GB" dirty="0"/>
              <a:t> </a:t>
            </a:r>
            <a:r>
              <a:rPr lang="en-GB" dirty="0" err="1"/>
              <a:t>illa</a:t>
            </a:r>
            <a:r>
              <a:rPr lang="en-GB" dirty="0"/>
              <a:t> </a:t>
            </a:r>
            <a:r>
              <a:rPr lang="en-GB" dirty="0" err="1"/>
              <a:t>dolum</a:t>
            </a:r>
            <a:r>
              <a:rPr lang="en-GB" dirty="0"/>
              <a:t> </a:t>
            </a:r>
            <a:r>
              <a:rPr lang="en-GB" dirty="0" err="1"/>
              <a:t>facera</a:t>
            </a:r>
            <a:r>
              <a:rPr lang="en-GB" dirty="0"/>
              <a:t> </a:t>
            </a:r>
            <a:r>
              <a:rPr lang="en-GB" dirty="0" err="1"/>
              <a:t>vollessit</a:t>
            </a:r>
            <a:r>
              <a:rPr lang="en-GB" dirty="0"/>
              <a:t> </a:t>
            </a:r>
            <a:r>
              <a:rPr lang="en-GB" dirty="0" err="1"/>
              <a:t>invelendem</a:t>
            </a:r>
            <a:r>
              <a:rPr lang="en-GB" dirty="0"/>
              <a:t> </a:t>
            </a:r>
            <a:r>
              <a:rPr lang="en-GB" dirty="0" err="1"/>
              <a:t>quibus</a:t>
            </a:r>
            <a:r>
              <a:rPr lang="en-GB" dirty="0"/>
              <a:t> que </a:t>
            </a:r>
            <a:r>
              <a:rPr lang="en-GB" dirty="0" err="1"/>
              <a:t>plias</a:t>
            </a:r>
            <a:r>
              <a:rPr lang="en-GB" dirty="0"/>
              <a:t> </a:t>
            </a:r>
            <a:r>
              <a:rPr lang="en-GB" dirty="0" err="1"/>
              <a:t>simagni</a:t>
            </a:r>
            <a:r>
              <a:rPr lang="en-GB" dirty="0"/>
              <a:t> </a:t>
            </a:r>
            <a:r>
              <a:rPr lang="en-GB" dirty="0" err="1"/>
              <a:t>molutatur</a:t>
            </a:r>
            <a:r>
              <a:rPr lang="en-GB" dirty="0"/>
              <a:t> </a:t>
            </a:r>
            <a:r>
              <a:rPr lang="en-GB" dirty="0" err="1"/>
              <a:t>alique</a:t>
            </a:r>
            <a:r>
              <a:rPr lang="en-GB" dirty="0"/>
              <a:t> </a:t>
            </a:r>
            <a:r>
              <a:rPr lang="en-GB" dirty="0" err="1"/>
              <a:t>quas</a:t>
            </a:r>
            <a:r>
              <a:rPr lang="en-GB" dirty="0"/>
              <a:t> </a:t>
            </a:r>
            <a:r>
              <a:rPr lang="en-GB" dirty="0" err="1"/>
              <a:t>intecae</a:t>
            </a:r>
            <a:r>
              <a:rPr lang="en-GB" dirty="0"/>
              <a:t> </a:t>
            </a:r>
            <a:r>
              <a:rPr lang="en-GB" dirty="0" err="1"/>
              <a:t>mos</a:t>
            </a:r>
            <a:r>
              <a:rPr lang="en-GB" dirty="0"/>
              <a:t> </a:t>
            </a:r>
            <a:r>
              <a:rPr lang="en-GB" dirty="0" err="1"/>
              <a:t>quae</a:t>
            </a:r>
            <a:r>
              <a:rPr lang="en-GB" dirty="0"/>
              <a:t> </a:t>
            </a:r>
            <a:r>
              <a:rPr lang="en-GB" dirty="0" err="1"/>
              <a:t>conseque</a:t>
            </a:r>
            <a:r>
              <a:rPr lang="en-GB" dirty="0"/>
              <a:t> </a:t>
            </a:r>
            <a:r>
              <a:rPr lang="en-GB" dirty="0" err="1"/>
              <a:t>sunto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iliberi</a:t>
            </a:r>
            <a:r>
              <a:rPr lang="en-GB" dirty="0"/>
              <a:t> </a:t>
            </a:r>
            <a:r>
              <a:rPr lang="en-GB" dirty="0" err="1"/>
              <a:t>beriaspitis</a:t>
            </a:r>
            <a:r>
              <a:rPr lang="en-GB" dirty="0"/>
              <a:t> </a:t>
            </a:r>
            <a:r>
              <a:rPr lang="en-GB" dirty="0" err="1"/>
              <a:t>repercil</a:t>
            </a:r>
            <a:r>
              <a:rPr lang="en-GB" dirty="0"/>
              <a:t> </a:t>
            </a:r>
            <a:r>
              <a:rPr lang="en-GB" dirty="0" err="1"/>
              <a:t>esti</a:t>
            </a:r>
            <a:r>
              <a:rPr lang="en-GB" dirty="0"/>
              <a:t> </a:t>
            </a:r>
            <a:r>
              <a:rPr lang="en-GB" dirty="0" err="1"/>
              <a:t>natur</a:t>
            </a:r>
            <a:r>
              <a:rPr lang="en-GB" dirty="0"/>
              <a:t>.</a:t>
            </a:r>
          </a:p>
          <a:p>
            <a:r>
              <a:rPr lang="en-GB" dirty="0" err="1"/>
              <a:t>Punkt</a:t>
            </a:r>
            <a:r>
              <a:rPr lang="en-GB" dirty="0"/>
              <a:t> 1</a:t>
            </a:r>
          </a:p>
          <a:p>
            <a:r>
              <a:rPr lang="en-GB" dirty="0" err="1"/>
              <a:t>Punkt</a:t>
            </a:r>
            <a:r>
              <a:rPr lang="en-GB" dirty="0"/>
              <a:t> 2</a:t>
            </a:r>
            <a:endParaRPr lang="en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113AB8-9808-2BB1-9CCC-C405E1A5C9CE}"/>
              </a:ext>
            </a:extLst>
          </p:cNvPr>
          <p:cNvSpPr/>
          <p:nvPr/>
        </p:nvSpPr>
        <p:spPr>
          <a:xfrm>
            <a:off x="96020" y="1103313"/>
            <a:ext cx="2839305" cy="568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DK" sz="1600" dirty="0">
                <a:solidFill>
                  <a:schemeClr val="tx1"/>
                </a:solidFill>
                <a:latin typeface="+mj-lt"/>
              </a:rPr>
              <a:t>Masterside:</a:t>
            </a:r>
          </a:p>
          <a:p>
            <a:r>
              <a:rPr lang="en-DK" sz="1400" dirty="0">
                <a:solidFill>
                  <a:schemeClr val="tx1"/>
                </a:solidFill>
              </a:rPr>
              <a:t>Indholdsside Venstre med grafik</a:t>
            </a:r>
          </a:p>
        </p:txBody>
      </p:sp>
    </p:spTree>
    <p:extLst>
      <p:ext uri="{BB962C8B-B14F-4D97-AF65-F5344CB8AC3E}">
        <p14:creationId xmlns:p14="http://schemas.microsoft.com/office/powerpoint/2010/main" val="706557401"/>
      </p:ext>
    </p:extLst>
  </p:cSld>
  <p:clrMapOvr>
    <a:masterClrMapping/>
  </p:clrMapOvr>
</p:sld>
</file>

<file path=ppt/theme/theme1.xml><?xml version="1.0" encoding="utf-8"?>
<a:theme xmlns:a="http://schemas.openxmlformats.org/drawingml/2006/main" name="DDS powerpoint 2022">
  <a:themeElements>
    <a:clrScheme name="DDS">
      <a:dk1>
        <a:srgbClr val="000000"/>
      </a:dk1>
      <a:lt1>
        <a:srgbClr val="FFFFFF"/>
      </a:lt1>
      <a:dk2>
        <a:srgbClr val="026B58"/>
      </a:dk2>
      <a:lt2>
        <a:srgbClr val="005FAA"/>
      </a:lt2>
      <a:accent1>
        <a:srgbClr val="EB593E"/>
      </a:accent1>
      <a:accent2>
        <a:srgbClr val="FBBA00"/>
      </a:accent2>
      <a:accent3>
        <a:srgbClr val="C3E2E1"/>
      </a:accent3>
      <a:accent4>
        <a:srgbClr val="5FB670"/>
      </a:accent4>
      <a:accent5>
        <a:srgbClr val="FAD6D3"/>
      </a:accent5>
      <a:accent6>
        <a:srgbClr val="F8EAE2"/>
      </a:accent6>
      <a:hlink>
        <a:srgbClr val="785DA3"/>
      </a:hlink>
      <a:folHlink>
        <a:srgbClr val="D6A559"/>
      </a:folHlink>
    </a:clrScheme>
    <a:fontScheme name="DDS">
      <a:majorFont>
        <a:latin typeface="Manrope-Bold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anrope-Regular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DD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spcAft>
            <a:spcPts val="600"/>
          </a:spcAft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DS powerpoint 2022" id="{77119EA3-403A-3C4A-922B-CA0F1F6D8FA7}" vid="{2EE907D1-198C-8A44-96D2-20DBEA5AA7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DDS powerpoint 2022</Template>
  <TotalTime>280</TotalTime>
  <Words>815</Words>
  <Application>Microsoft Macintosh PowerPoint</Application>
  <PresentationFormat>Widescreen</PresentationFormat>
  <Paragraphs>145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Manrope</vt:lpstr>
      <vt:lpstr>Manrope-Bold</vt:lpstr>
      <vt:lpstr>Manrope-Regular</vt:lpstr>
      <vt:lpstr>DDS powerpoint 2022</vt:lpstr>
      <vt:lpstr>Spejder PowerPoint</vt:lpstr>
      <vt:lpstr>Introduktion til skabelon</vt:lpstr>
      <vt:lpstr>Overskrift</vt:lpstr>
      <vt:lpstr>Overskrift</vt:lpstr>
      <vt:lpstr>Overskrift</vt:lpstr>
      <vt:lpstr>Overskrift</vt:lpstr>
      <vt:lpstr>Overskrift</vt:lpstr>
      <vt:lpstr>Overskrift</vt:lpstr>
      <vt:lpstr>Overskrift</vt:lpstr>
      <vt:lpstr>Overskrift</vt:lpstr>
      <vt:lpstr>Overskrift</vt:lpstr>
      <vt:lpstr>PowerPoint Presentation</vt:lpstr>
      <vt:lpstr>Overskrift</vt:lpstr>
      <vt:lpstr>PowerPoint Presentation</vt:lpstr>
      <vt:lpstr>PowerPoint Presentation</vt:lpstr>
      <vt:lpstr>PowerPoint Presentation</vt:lpstr>
      <vt:lpstr>PowerPoint Presentation</vt:lpstr>
      <vt:lpstr>Farvepalette</vt:lpstr>
      <vt:lpstr>Udvalg af illustrationer til at kopiere</vt:lpstr>
      <vt:lpstr>Udvalg af illustrationer til at kopiere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Jørgen Høj</dc:creator>
  <cp:lastModifiedBy>Sofie Mathilde Bach Christophersen</cp:lastModifiedBy>
  <cp:revision>11</cp:revision>
  <dcterms:created xsi:type="dcterms:W3CDTF">2022-04-29T11:49:25Z</dcterms:created>
  <dcterms:modified xsi:type="dcterms:W3CDTF">2022-05-09T13:36:43Z</dcterms:modified>
</cp:coreProperties>
</file>